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4" r:id="rId16"/>
    <p:sldId id="270" r:id="rId17"/>
    <p:sldId id="271" r:id="rId18"/>
    <p:sldId id="272" r:id="rId19"/>
    <p:sldId id="273"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0705"/>
    <a:srgbClr val="4F07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28"/>
    <p:restoredTop sz="96098"/>
  </p:normalViewPr>
  <p:slideViewPr>
    <p:cSldViewPr snapToGrid="0" snapToObjects="1">
      <p:cViewPr>
        <p:scale>
          <a:sx n="108" d="100"/>
          <a:sy n="108" d="100"/>
        </p:scale>
        <p:origin x="144"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41F6-09D9-534B-936F-00185BA77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3F4823-C0EA-6340-AD6F-675ECBC735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79220B-E5FF-8944-8BE3-A79578E0F61A}"/>
              </a:ext>
            </a:extLst>
          </p:cNvPr>
          <p:cNvSpPr>
            <a:spLocks noGrp="1"/>
          </p:cNvSpPr>
          <p:nvPr>
            <p:ph type="dt" sz="half" idx="10"/>
          </p:nvPr>
        </p:nvSpPr>
        <p:spPr/>
        <p:txBody>
          <a:bodyPr/>
          <a:lstStyle/>
          <a:p>
            <a:fld id="{72054D52-E8E6-DD45-81E5-0C5DB38E7A48}" type="datetimeFigureOut">
              <a:rPr lang="en-US" smtClean="0"/>
              <a:t>2/25/22</a:t>
            </a:fld>
            <a:endParaRPr lang="en-US"/>
          </a:p>
        </p:txBody>
      </p:sp>
      <p:sp>
        <p:nvSpPr>
          <p:cNvPr id="5" name="Footer Placeholder 4">
            <a:extLst>
              <a:ext uri="{FF2B5EF4-FFF2-40B4-BE49-F238E27FC236}">
                <a16:creationId xmlns:a16="http://schemas.microsoft.com/office/drawing/2014/main" id="{56496082-4432-7148-987C-10D97952F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B6C00-54CB-5C46-8F3C-27E423A1DE34}"/>
              </a:ext>
            </a:extLst>
          </p:cNvPr>
          <p:cNvSpPr>
            <a:spLocks noGrp="1"/>
          </p:cNvSpPr>
          <p:nvPr>
            <p:ph type="sldNum" sz="quarter" idx="12"/>
          </p:nvPr>
        </p:nvSpPr>
        <p:spPr/>
        <p:txBody>
          <a:bodyPr/>
          <a:lstStyle/>
          <a:p>
            <a:fld id="{8BF5E7FA-5441-F546-8DA2-C60BAF7BD731}" type="slidenum">
              <a:rPr lang="en-US" smtClean="0"/>
              <a:t>‹#›</a:t>
            </a:fld>
            <a:endParaRPr lang="en-US"/>
          </a:p>
        </p:txBody>
      </p:sp>
    </p:spTree>
    <p:extLst>
      <p:ext uri="{BB962C8B-B14F-4D97-AF65-F5344CB8AC3E}">
        <p14:creationId xmlns:p14="http://schemas.microsoft.com/office/powerpoint/2010/main" val="340665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76D57-8055-5B48-8061-EBDC5D2DC3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B5CEA1-6552-674C-90A1-E00D07ADCB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95D00-39CE-4446-A9F1-607EDBAEF9CC}"/>
              </a:ext>
            </a:extLst>
          </p:cNvPr>
          <p:cNvSpPr>
            <a:spLocks noGrp="1"/>
          </p:cNvSpPr>
          <p:nvPr>
            <p:ph type="dt" sz="half" idx="10"/>
          </p:nvPr>
        </p:nvSpPr>
        <p:spPr/>
        <p:txBody>
          <a:bodyPr/>
          <a:lstStyle/>
          <a:p>
            <a:fld id="{72054D52-E8E6-DD45-81E5-0C5DB38E7A48}" type="datetimeFigureOut">
              <a:rPr lang="en-US" smtClean="0"/>
              <a:t>2/25/22</a:t>
            </a:fld>
            <a:endParaRPr lang="en-US"/>
          </a:p>
        </p:txBody>
      </p:sp>
      <p:sp>
        <p:nvSpPr>
          <p:cNvPr id="5" name="Footer Placeholder 4">
            <a:extLst>
              <a:ext uri="{FF2B5EF4-FFF2-40B4-BE49-F238E27FC236}">
                <a16:creationId xmlns:a16="http://schemas.microsoft.com/office/drawing/2014/main" id="{FA288665-2F4A-8441-9E12-FB4B9BB6F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51C79-DA1A-BB44-B1D6-501D661A5053}"/>
              </a:ext>
            </a:extLst>
          </p:cNvPr>
          <p:cNvSpPr>
            <a:spLocks noGrp="1"/>
          </p:cNvSpPr>
          <p:nvPr>
            <p:ph type="sldNum" sz="quarter" idx="12"/>
          </p:nvPr>
        </p:nvSpPr>
        <p:spPr/>
        <p:txBody>
          <a:bodyPr/>
          <a:lstStyle/>
          <a:p>
            <a:fld id="{8BF5E7FA-5441-F546-8DA2-C60BAF7BD731}" type="slidenum">
              <a:rPr lang="en-US" smtClean="0"/>
              <a:t>‹#›</a:t>
            </a:fld>
            <a:endParaRPr lang="en-US"/>
          </a:p>
        </p:txBody>
      </p:sp>
    </p:spTree>
    <p:extLst>
      <p:ext uri="{BB962C8B-B14F-4D97-AF65-F5344CB8AC3E}">
        <p14:creationId xmlns:p14="http://schemas.microsoft.com/office/powerpoint/2010/main" val="2074261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D312E7-1CF8-D14B-9B68-FE0EE3BEF3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386A2F-1D74-DE4F-A866-9892FDDC91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5C0CE-5058-DC45-B370-B03EB2ABFD00}"/>
              </a:ext>
            </a:extLst>
          </p:cNvPr>
          <p:cNvSpPr>
            <a:spLocks noGrp="1"/>
          </p:cNvSpPr>
          <p:nvPr>
            <p:ph type="dt" sz="half" idx="10"/>
          </p:nvPr>
        </p:nvSpPr>
        <p:spPr/>
        <p:txBody>
          <a:bodyPr/>
          <a:lstStyle/>
          <a:p>
            <a:fld id="{72054D52-E8E6-DD45-81E5-0C5DB38E7A48}" type="datetimeFigureOut">
              <a:rPr lang="en-US" smtClean="0"/>
              <a:t>2/25/22</a:t>
            </a:fld>
            <a:endParaRPr lang="en-US"/>
          </a:p>
        </p:txBody>
      </p:sp>
      <p:sp>
        <p:nvSpPr>
          <p:cNvPr id="5" name="Footer Placeholder 4">
            <a:extLst>
              <a:ext uri="{FF2B5EF4-FFF2-40B4-BE49-F238E27FC236}">
                <a16:creationId xmlns:a16="http://schemas.microsoft.com/office/drawing/2014/main" id="{BC919197-6AB1-F84F-893B-1372BC145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6D0D2-E812-094B-AC8E-2A5269B9AE13}"/>
              </a:ext>
            </a:extLst>
          </p:cNvPr>
          <p:cNvSpPr>
            <a:spLocks noGrp="1"/>
          </p:cNvSpPr>
          <p:nvPr>
            <p:ph type="sldNum" sz="quarter" idx="12"/>
          </p:nvPr>
        </p:nvSpPr>
        <p:spPr/>
        <p:txBody>
          <a:bodyPr/>
          <a:lstStyle/>
          <a:p>
            <a:fld id="{8BF5E7FA-5441-F546-8DA2-C60BAF7BD731}" type="slidenum">
              <a:rPr lang="en-US" smtClean="0"/>
              <a:t>‹#›</a:t>
            </a:fld>
            <a:endParaRPr lang="en-US"/>
          </a:p>
        </p:txBody>
      </p:sp>
    </p:spTree>
    <p:extLst>
      <p:ext uri="{BB962C8B-B14F-4D97-AF65-F5344CB8AC3E}">
        <p14:creationId xmlns:p14="http://schemas.microsoft.com/office/powerpoint/2010/main" val="106733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BD08-ADBE-3548-AC4E-0EACB3AD49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718893-3579-1547-A60E-C4669336D4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81C38-1E05-334F-999D-448F83D68CA2}"/>
              </a:ext>
            </a:extLst>
          </p:cNvPr>
          <p:cNvSpPr>
            <a:spLocks noGrp="1"/>
          </p:cNvSpPr>
          <p:nvPr>
            <p:ph type="dt" sz="half" idx="10"/>
          </p:nvPr>
        </p:nvSpPr>
        <p:spPr/>
        <p:txBody>
          <a:bodyPr/>
          <a:lstStyle/>
          <a:p>
            <a:fld id="{72054D52-E8E6-DD45-81E5-0C5DB38E7A48}" type="datetimeFigureOut">
              <a:rPr lang="en-US" smtClean="0"/>
              <a:t>2/25/22</a:t>
            </a:fld>
            <a:endParaRPr lang="en-US"/>
          </a:p>
        </p:txBody>
      </p:sp>
      <p:sp>
        <p:nvSpPr>
          <p:cNvPr id="5" name="Footer Placeholder 4">
            <a:extLst>
              <a:ext uri="{FF2B5EF4-FFF2-40B4-BE49-F238E27FC236}">
                <a16:creationId xmlns:a16="http://schemas.microsoft.com/office/drawing/2014/main" id="{DD1378F8-6ED6-E04C-AAD5-5AB03D4D4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4CAC9-263E-484F-9172-A380B23B9123}"/>
              </a:ext>
            </a:extLst>
          </p:cNvPr>
          <p:cNvSpPr>
            <a:spLocks noGrp="1"/>
          </p:cNvSpPr>
          <p:nvPr>
            <p:ph type="sldNum" sz="quarter" idx="12"/>
          </p:nvPr>
        </p:nvSpPr>
        <p:spPr/>
        <p:txBody>
          <a:bodyPr/>
          <a:lstStyle/>
          <a:p>
            <a:fld id="{8BF5E7FA-5441-F546-8DA2-C60BAF7BD731}" type="slidenum">
              <a:rPr lang="en-US" smtClean="0"/>
              <a:t>‹#›</a:t>
            </a:fld>
            <a:endParaRPr lang="en-US"/>
          </a:p>
        </p:txBody>
      </p:sp>
    </p:spTree>
    <p:extLst>
      <p:ext uri="{BB962C8B-B14F-4D97-AF65-F5344CB8AC3E}">
        <p14:creationId xmlns:p14="http://schemas.microsoft.com/office/powerpoint/2010/main" val="81413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3834C-7ADF-6C40-876D-820E47D9D9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942060-914D-B440-900F-EC6F23C885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E1D205-168E-F540-83E1-68BD27D63329}"/>
              </a:ext>
            </a:extLst>
          </p:cNvPr>
          <p:cNvSpPr>
            <a:spLocks noGrp="1"/>
          </p:cNvSpPr>
          <p:nvPr>
            <p:ph type="dt" sz="half" idx="10"/>
          </p:nvPr>
        </p:nvSpPr>
        <p:spPr/>
        <p:txBody>
          <a:bodyPr/>
          <a:lstStyle/>
          <a:p>
            <a:fld id="{72054D52-E8E6-DD45-81E5-0C5DB38E7A48}" type="datetimeFigureOut">
              <a:rPr lang="en-US" smtClean="0"/>
              <a:t>2/25/22</a:t>
            </a:fld>
            <a:endParaRPr lang="en-US"/>
          </a:p>
        </p:txBody>
      </p:sp>
      <p:sp>
        <p:nvSpPr>
          <p:cNvPr id="5" name="Footer Placeholder 4">
            <a:extLst>
              <a:ext uri="{FF2B5EF4-FFF2-40B4-BE49-F238E27FC236}">
                <a16:creationId xmlns:a16="http://schemas.microsoft.com/office/drawing/2014/main" id="{301F7404-46A4-8F49-BCD7-B10764B3B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94EDF-C98B-6141-87AF-5D46025AA05D}"/>
              </a:ext>
            </a:extLst>
          </p:cNvPr>
          <p:cNvSpPr>
            <a:spLocks noGrp="1"/>
          </p:cNvSpPr>
          <p:nvPr>
            <p:ph type="sldNum" sz="quarter" idx="12"/>
          </p:nvPr>
        </p:nvSpPr>
        <p:spPr/>
        <p:txBody>
          <a:bodyPr/>
          <a:lstStyle/>
          <a:p>
            <a:fld id="{8BF5E7FA-5441-F546-8DA2-C60BAF7BD731}" type="slidenum">
              <a:rPr lang="en-US" smtClean="0"/>
              <a:t>‹#›</a:t>
            </a:fld>
            <a:endParaRPr lang="en-US"/>
          </a:p>
        </p:txBody>
      </p:sp>
    </p:spTree>
    <p:extLst>
      <p:ext uri="{BB962C8B-B14F-4D97-AF65-F5344CB8AC3E}">
        <p14:creationId xmlns:p14="http://schemas.microsoft.com/office/powerpoint/2010/main" val="135289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A6CD-5586-FB4F-B396-68EF29FC69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BA68FB-46AD-3545-AB8D-916A16997A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2E8483-E318-A641-B3F7-8D8D68CA13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DE1E3B-1CE2-7443-BD3B-C8B0A63D38E2}"/>
              </a:ext>
            </a:extLst>
          </p:cNvPr>
          <p:cNvSpPr>
            <a:spLocks noGrp="1"/>
          </p:cNvSpPr>
          <p:nvPr>
            <p:ph type="dt" sz="half" idx="10"/>
          </p:nvPr>
        </p:nvSpPr>
        <p:spPr/>
        <p:txBody>
          <a:bodyPr/>
          <a:lstStyle/>
          <a:p>
            <a:fld id="{72054D52-E8E6-DD45-81E5-0C5DB38E7A48}" type="datetimeFigureOut">
              <a:rPr lang="en-US" smtClean="0"/>
              <a:t>2/25/22</a:t>
            </a:fld>
            <a:endParaRPr lang="en-US"/>
          </a:p>
        </p:txBody>
      </p:sp>
      <p:sp>
        <p:nvSpPr>
          <p:cNvPr id="6" name="Footer Placeholder 5">
            <a:extLst>
              <a:ext uri="{FF2B5EF4-FFF2-40B4-BE49-F238E27FC236}">
                <a16:creationId xmlns:a16="http://schemas.microsoft.com/office/drawing/2014/main" id="{075922AF-3A33-7B4A-B419-2B1A359B1B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0157F3-74A9-EA43-96C9-B319E3813ACD}"/>
              </a:ext>
            </a:extLst>
          </p:cNvPr>
          <p:cNvSpPr>
            <a:spLocks noGrp="1"/>
          </p:cNvSpPr>
          <p:nvPr>
            <p:ph type="sldNum" sz="quarter" idx="12"/>
          </p:nvPr>
        </p:nvSpPr>
        <p:spPr/>
        <p:txBody>
          <a:bodyPr/>
          <a:lstStyle/>
          <a:p>
            <a:fld id="{8BF5E7FA-5441-F546-8DA2-C60BAF7BD731}" type="slidenum">
              <a:rPr lang="en-US" smtClean="0"/>
              <a:t>‹#›</a:t>
            </a:fld>
            <a:endParaRPr lang="en-US"/>
          </a:p>
        </p:txBody>
      </p:sp>
    </p:spTree>
    <p:extLst>
      <p:ext uri="{BB962C8B-B14F-4D97-AF65-F5344CB8AC3E}">
        <p14:creationId xmlns:p14="http://schemas.microsoft.com/office/powerpoint/2010/main" val="357021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825D-641C-A446-B66F-C7F2C87C51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E45B48-0A73-8E41-8E63-1EE4B48AFD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0725EC-B48E-6C40-A1C7-8CA0553EEE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28163-3056-4148-86BF-11EDE60831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D4E229-49F7-294B-81B5-48DB0086A2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30DA14-95FC-7B47-A792-7D1FBD1CD32F}"/>
              </a:ext>
            </a:extLst>
          </p:cNvPr>
          <p:cNvSpPr>
            <a:spLocks noGrp="1"/>
          </p:cNvSpPr>
          <p:nvPr>
            <p:ph type="dt" sz="half" idx="10"/>
          </p:nvPr>
        </p:nvSpPr>
        <p:spPr/>
        <p:txBody>
          <a:bodyPr/>
          <a:lstStyle/>
          <a:p>
            <a:fld id="{72054D52-E8E6-DD45-81E5-0C5DB38E7A48}" type="datetimeFigureOut">
              <a:rPr lang="en-US" smtClean="0"/>
              <a:t>2/25/22</a:t>
            </a:fld>
            <a:endParaRPr lang="en-US"/>
          </a:p>
        </p:txBody>
      </p:sp>
      <p:sp>
        <p:nvSpPr>
          <p:cNvPr id="8" name="Footer Placeholder 7">
            <a:extLst>
              <a:ext uri="{FF2B5EF4-FFF2-40B4-BE49-F238E27FC236}">
                <a16:creationId xmlns:a16="http://schemas.microsoft.com/office/drawing/2014/main" id="{203F15AA-008A-7E42-8AAA-8ECF845A30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F695AA-E573-A146-9052-CE81DC9E4FDF}"/>
              </a:ext>
            </a:extLst>
          </p:cNvPr>
          <p:cNvSpPr>
            <a:spLocks noGrp="1"/>
          </p:cNvSpPr>
          <p:nvPr>
            <p:ph type="sldNum" sz="quarter" idx="12"/>
          </p:nvPr>
        </p:nvSpPr>
        <p:spPr/>
        <p:txBody>
          <a:bodyPr/>
          <a:lstStyle/>
          <a:p>
            <a:fld id="{8BF5E7FA-5441-F546-8DA2-C60BAF7BD731}" type="slidenum">
              <a:rPr lang="en-US" smtClean="0"/>
              <a:t>‹#›</a:t>
            </a:fld>
            <a:endParaRPr lang="en-US"/>
          </a:p>
        </p:txBody>
      </p:sp>
    </p:spTree>
    <p:extLst>
      <p:ext uri="{BB962C8B-B14F-4D97-AF65-F5344CB8AC3E}">
        <p14:creationId xmlns:p14="http://schemas.microsoft.com/office/powerpoint/2010/main" val="124512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705BC-6957-A442-83D8-7F5A658E5D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5D06F1-645F-6443-BF4A-A84D6D90D533}"/>
              </a:ext>
            </a:extLst>
          </p:cNvPr>
          <p:cNvSpPr>
            <a:spLocks noGrp="1"/>
          </p:cNvSpPr>
          <p:nvPr>
            <p:ph type="dt" sz="half" idx="10"/>
          </p:nvPr>
        </p:nvSpPr>
        <p:spPr/>
        <p:txBody>
          <a:bodyPr/>
          <a:lstStyle/>
          <a:p>
            <a:fld id="{72054D52-E8E6-DD45-81E5-0C5DB38E7A48}" type="datetimeFigureOut">
              <a:rPr lang="en-US" smtClean="0"/>
              <a:t>2/25/22</a:t>
            </a:fld>
            <a:endParaRPr lang="en-US"/>
          </a:p>
        </p:txBody>
      </p:sp>
      <p:sp>
        <p:nvSpPr>
          <p:cNvPr id="4" name="Footer Placeholder 3">
            <a:extLst>
              <a:ext uri="{FF2B5EF4-FFF2-40B4-BE49-F238E27FC236}">
                <a16:creationId xmlns:a16="http://schemas.microsoft.com/office/drawing/2014/main" id="{5A2959C5-9DD4-1147-8A53-878F3FFED6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C280B9-19E5-0F4E-A577-F3CF4C7C246E}"/>
              </a:ext>
            </a:extLst>
          </p:cNvPr>
          <p:cNvSpPr>
            <a:spLocks noGrp="1"/>
          </p:cNvSpPr>
          <p:nvPr>
            <p:ph type="sldNum" sz="quarter" idx="12"/>
          </p:nvPr>
        </p:nvSpPr>
        <p:spPr/>
        <p:txBody>
          <a:bodyPr/>
          <a:lstStyle/>
          <a:p>
            <a:fld id="{8BF5E7FA-5441-F546-8DA2-C60BAF7BD731}" type="slidenum">
              <a:rPr lang="en-US" smtClean="0"/>
              <a:t>‹#›</a:t>
            </a:fld>
            <a:endParaRPr lang="en-US"/>
          </a:p>
        </p:txBody>
      </p:sp>
    </p:spTree>
    <p:extLst>
      <p:ext uri="{BB962C8B-B14F-4D97-AF65-F5344CB8AC3E}">
        <p14:creationId xmlns:p14="http://schemas.microsoft.com/office/powerpoint/2010/main" val="201337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C8D21B-A769-464E-931C-61DF325C1102}"/>
              </a:ext>
            </a:extLst>
          </p:cNvPr>
          <p:cNvSpPr>
            <a:spLocks noGrp="1"/>
          </p:cNvSpPr>
          <p:nvPr>
            <p:ph type="dt" sz="half" idx="10"/>
          </p:nvPr>
        </p:nvSpPr>
        <p:spPr/>
        <p:txBody>
          <a:bodyPr/>
          <a:lstStyle/>
          <a:p>
            <a:fld id="{72054D52-E8E6-DD45-81E5-0C5DB38E7A48}" type="datetimeFigureOut">
              <a:rPr lang="en-US" smtClean="0"/>
              <a:t>2/25/22</a:t>
            </a:fld>
            <a:endParaRPr lang="en-US"/>
          </a:p>
        </p:txBody>
      </p:sp>
      <p:sp>
        <p:nvSpPr>
          <p:cNvPr id="3" name="Footer Placeholder 2">
            <a:extLst>
              <a:ext uri="{FF2B5EF4-FFF2-40B4-BE49-F238E27FC236}">
                <a16:creationId xmlns:a16="http://schemas.microsoft.com/office/drawing/2014/main" id="{1DFADA41-4E76-3540-AF8D-778CBD51A5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83509F-7321-2549-AD87-0D655633AD1E}"/>
              </a:ext>
            </a:extLst>
          </p:cNvPr>
          <p:cNvSpPr>
            <a:spLocks noGrp="1"/>
          </p:cNvSpPr>
          <p:nvPr>
            <p:ph type="sldNum" sz="quarter" idx="12"/>
          </p:nvPr>
        </p:nvSpPr>
        <p:spPr/>
        <p:txBody>
          <a:bodyPr/>
          <a:lstStyle/>
          <a:p>
            <a:fld id="{8BF5E7FA-5441-F546-8DA2-C60BAF7BD731}" type="slidenum">
              <a:rPr lang="en-US" smtClean="0"/>
              <a:t>‹#›</a:t>
            </a:fld>
            <a:endParaRPr lang="en-US"/>
          </a:p>
        </p:txBody>
      </p:sp>
    </p:spTree>
    <p:extLst>
      <p:ext uri="{BB962C8B-B14F-4D97-AF65-F5344CB8AC3E}">
        <p14:creationId xmlns:p14="http://schemas.microsoft.com/office/powerpoint/2010/main" val="300711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605B7-2C25-9C40-ADD8-BA0E24164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8CFC26-B2CC-834E-B13D-7CCFA62083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10EDA8-1294-294E-85DA-DE33C281FC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1F239-4ECC-304B-8B71-9D1DA27DEEF4}"/>
              </a:ext>
            </a:extLst>
          </p:cNvPr>
          <p:cNvSpPr>
            <a:spLocks noGrp="1"/>
          </p:cNvSpPr>
          <p:nvPr>
            <p:ph type="dt" sz="half" idx="10"/>
          </p:nvPr>
        </p:nvSpPr>
        <p:spPr/>
        <p:txBody>
          <a:bodyPr/>
          <a:lstStyle/>
          <a:p>
            <a:fld id="{72054D52-E8E6-DD45-81E5-0C5DB38E7A48}" type="datetimeFigureOut">
              <a:rPr lang="en-US" smtClean="0"/>
              <a:t>2/25/22</a:t>
            </a:fld>
            <a:endParaRPr lang="en-US"/>
          </a:p>
        </p:txBody>
      </p:sp>
      <p:sp>
        <p:nvSpPr>
          <p:cNvPr id="6" name="Footer Placeholder 5">
            <a:extLst>
              <a:ext uri="{FF2B5EF4-FFF2-40B4-BE49-F238E27FC236}">
                <a16:creationId xmlns:a16="http://schemas.microsoft.com/office/drawing/2014/main" id="{9839BF4B-CEA7-C546-BBA7-E7163C3A6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FCEE9F-603E-9842-8B02-40CA7A04A0EE}"/>
              </a:ext>
            </a:extLst>
          </p:cNvPr>
          <p:cNvSpPr>
            <a:spLocks noGrp="1"/>
          </p:cNvSpPr>
          <p:nvPr>
            <p:ph type="sldNum" sz="quarter" idx="12"/>
          </p:nvPr>
        </p:nvSpPr>
        <p:spPr/>
        <p:txBody>
          <a:bodyPr/>
          <a:lstStyle/>
          <a:p>
            <a:fld id="{8BF5E7FA-5441-F546-8DA2-C60BAF7BD731}" type="slidenum">
              <a:rPr lang="en-US" smtClean="0"/>
              <a:t>‹#›</a:t>
            </a:fld>
            <a:endParaRPr lang="en-US"/>
          </a:p>
        </p:txBody>
      </p:sp>
    </p:spTree>
    <p:extLst>
      <p:ext uri="{BB962C8B-B14F-4D97-AF65-F5344CB8AC3E}">
        <p14:creationId xmlns:p14="http://schemas.microsoft.com/office/powerpoint/2010/main" val="172446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47609-2104-6244-ACBA-E72D46C8DB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098BCA-13C6-E243-81BA-40E4A17622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9BEEE2-C087-D640-9DF6-F682F7DAF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32A9D3-4FEF-3B47-84B2-4DE897D9F626}"/>
              </a:ext>
            </a:extLst>
          </p:cNvPr>
          <p:cNvSpPr>
            <a:spLocks noGrp="1"/>
          </p:cNvSpPr>
          <p:nvPr>
            <p:ph type="dt" sz="half" idx="10"/>
          </p:nvPr>
        </p:nvSpPr>
        <p:spPr/>
        <p:txBody>
          <a:bodyPr/>
          <a:lstStyle/>
          <a:p>
            <a:fld id="{72054D52-E8E6-DD45-81E5-0C5DB38E7A48}" type="datetimeFigureOut">
              <a:rPr lang="en-US" smtClean="0"/>
              <a:t>2/25/22</a:t>
            </a:fld>
            <a:endParaRPr lang="en-US"/>
          </a:p>
        </p:txBody>
      </p:sp>
      <p:sp>
        <p:nvSpPr>
          <p:cNvPr id="6" name="Footer Placeholder 5">
            <a:extLst>
              <a:ext uri="{FF2B5EF4-FFF2-40B4-BE49-F238E27FC236}">
                <a16:creationId xmlns:a16="http://schemas.microsoft.com/office/drawing/2014/main" id="{AFE95738-8CD0-CB45-AD50-F2E61E748B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1204C0-5FC1-274D-8C83-AE830A9B477C}"/>
              </a:ext>
            </a:extLst>
          </p:cNvPr>
          <p:cNvSpPr>
            <a:spLocks noGrp="1"/>
          </p:cNvSpPr>
          <p:nvPr>
            <p:ph type="sldNum" sz="quarter" idx="12"/>
          </p:nvPr>
        </p:nvSpPr>
        <p:spPr/>
        <p:txBody>
          <a:bodyPr/>
          <a:lstStyle/>
          <a:p>
            <a:fld id="{8BF5E7FA-5441-F546-8DA2-C60BAF7BD731}" type="slidenum">
              <a:rPr lang="en-US" smtClean="0"/>
              <a:t>‹#›</a:t>
            </a:fld>
            <a:endParaRPr lang="en-US"/>
          </a:p>
        </p:txBody>
      </p:sp>
    </p:spTree>
    <p:extLst>
      <p:ext uri="{BB962C8B-B14F-4D97-AF65-F5344CB8AC3E}">
        <p14:creationId xmlns:p14="http://schemas.microsoft.com/office/powerpoint/2010/main" val="4110126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60D4A0-6156-0B48-987F-6EC1DA15F6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54166A-B983-D048-A156-664C857C2A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8DE5AF-E18E-6D4E-97E9-73DE6FB5D0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54D52-E8E6-DD45-81E5-0C5DB38E7A48}" type="datetimeFigureOut">
              <a:rPr lang="en-US" smtClean="0"/>
              <a:t>2/25/22</a:t>
            </a:fld>
            <a:endParaRPr lang="en-US"/>
          </a:p>
        </p:txBody>
      </p:sp>
      <p:sp>
        <p:nvSpPr>
          <p:cNvPr id="5" name="Footer Placeholder 4">
            <a:extLst>
              <a:ext uri="{FF2B5EF4-FFF2-40B4-BE49-F238E27FC236}">
                <a16:creationId xmlns:a16="http://schemas.microsoft.com/office/drawing/2014/main" id="{F18E1425-600F-F04A-BFAD-103E7F4476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D21D35-53F0-BF46-A3EB-D43576D9E1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5E7FA-5441-F546-8DA2-C60BAF7BD731}" type="slidenum">
              <a:rPr lang="en-US" smtClean="0"/>
              <a:t>‹#›</a:t>
            </a:fld>
            <a:endParaRPr lang="en-US"/>
          </a:p>
        </p:txBody>
      </p:sp>
    </p:spTree>
    <p:extLst>
      <p:ext uri="{BB962C8B-B14F-4D97-AF65-F5344CB8AC3E}">
        <p14:creationId xmlns:p14="http://schemas.microsoft.com/office/powerpoint/2010/main" val="428232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leadershiproundtable.org/wp-content/uploads/2016/05/Process-for-Facilitating-Synodal-Consultations_Oct-2021_FINAL.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urveymonkey.com/r/6QGC5NV" TargetMode="External"/><Relationship Id="rId2" Type="http://schemas.openxmlformats.org/officeDocument/2006/relationships/hyperlink" Target="https://www.youtube.com/watch?v=kf4EOjPiMv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670333697/8f235324b9"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70686-A58D-8044-A0C2-380C514046E4}"/>
              </a:ext>
            </a:extLst>
          </p:cNvPr>
          <p:cNvSpPr>
            <a:spLocks noGrp="1"/>
          </p:cNvSpPr>
          <p:nvPr>
            <p:ph type="ctrTitle"/>
          </p:nvPr>
        </p:nvSpPr>
        <p:spPr/>
        <p:txBody>
          <a:bodyPr>
            <a:normAutofit/>
          </a:bodyPr>
          <a:lstStyle/>
          <a:p>
            <a:r>
              <a:rPr lang="en-US" sz="5400" b="1" dirty="0" err="1">
                <a:solidFill>
                  <a:srgbClr val="C00000"/>
                </a:solidFill>
                <a:latin typeface="+mn-lt"/>
                <a:ea typeface="Tahoma" panose="020B0604030504040204" pitchFamily="34" charset="0"/>
                <a:cs typeface="Arial" panose="020B0604020202020204" pitchFamily="34" charset="0"/>
              </a:rPr>
              <a:t>Công</a:t>
            </a:r>
            <a:r>
              <a:rPr lang="en-US" sz="5400" b="1" dirty="0">
                <a:solidFill>
                  <a:srgbClr val="C00000"/>
                </a:solidFill>
                <a:latin typeface="+mn-lt"/>
                <a:ea typeface="Tahoma" panose="020B0604030504040204" pitchFamily="34" charset="0"/>
                <a:cs typeface="Arial" panose="020B0604020202020204" pitchFamily="34" charset="0"/>
              </a:rPr>
              <a:t> </a:t>
            </a:r>
            <a:r>
              <a:rPr lang="en-US" sz="5400" b="1" dirty="0" err="1">
                <a:solidFill>
                  <a:srgbClr val="C00000"/>
                </a:solidFill>
                <a:latin typeface="+mn-lt"/>
                <a:ea typeface="Tahoma" panose="020B0604030504040204" pitchFamily="34" charset="0"/>
                <a:cs typeface="Arial" panose="020B0604020202020204" pitchFamily="34" charset="0"/>
              </a:rPr>
              <a:t>nghị</a:t>
            </a:r>
            <a:r>
              <a:rPr lang="en-US" sz="5400" b="1" dirty="0">
                <a:solidFill>
                  <a:srgbClr val="C00000"/>
                </a:solidFill>
                <a:latin typeface="+mn-lt"/>
                <a:ea typeface="Tahoma" panose="020B0604030504040204" pitchFamily="34" charset="0"/>
                <a:cs typeface="Arial" panose="020B0604020202020204" pitchFamily="34" charset="0"/>
              </a:rPr>
              <a:t> </a:t>
            </a:r>
            <a:r>
              <a:rPr lang="en-US" sz="5400" b="1" dirty="0" err="1">
                <a:solidFill>
                  <a:srgbClr val="C00000"/>
                </a:solidFill>
                <a:latin typeface="+mn-lt"/>
                <a:ea typeface="Tahoma" panose="020B0604030504040204" pitchFamily="34" charset="0"/>
                <a:cs typeface="Arial" panose="020B0604020202020204" pitchFamily="34" charset="0"/>
              </a:rPr>
              <a:t>Giáo</a:t>
            </a:r>
            <a:r>
              <a:rPr lang="en-US" sz="5400" b="1" dirty="0">
                <a:solidFill>
                  <a:srgbClr val="C00000"/>
                </a:solidFill>
                <a:latin typeface="+mn-lt"/>
                <a:ea typeface="Tahoma" panose="020B0604030504040204" pitchFamily="34" charset="0"/>
                <a:cs typeface="Arial" panose="020B0604020202020204" pitchFamily="34" charset="0"/>
              </a:rPr>
              <a:t> </a:t>
            </a:r>
            <a:r>
              <a:rPr lang="en-US" sz="5400" b="1" dirty="0" err="1">
                <a:solidFill>
                  <a:srgbClr val="C00000"/>
                </a:solidFill>
                <a:latin typeface="+mn-lt"/>
                <a:ea typeface="Tahoma" panose="020B0604030504040204" pitchFamily="34" charset="0"/>
                <a:cs typeface="Arial" panose="020B0604020202020204" pitchFamily="34" charset="0"/>
              </a:rPr>
              <a:t>hội</a:t>
            </a:r>
            <a:r>
              <a:rPr lang="en-US" sz="5400" b="1" dirty="0">
                <a:solidFill>
                  <a:srgbClr val="C00000"/>
                </a:solidFill>
                <a:latin typeface="+mn-lt"/>
                <a:ea typeface="Tahoma" panose="020B0604030504040204" pitchFamily="34" charset="0"/>
                <a:cs typeface="Arial" panose="020B0604020202020204" pitchFamily="34" charset="0"/>
              </a:rPr>
              <a:t> </a:t>
            </a:r>
            <a:r>
              <a:rPr lang="en-US" sz="5400" b="1" dirty="0" err="1">
                <a:solidFill>
                  <a:srgbClr val="C00000"/>
                </a:solidFill>
                <a:latin typeface="+mn-lt"/>
                <a:ea typeface="Tahoma" panose="020B0604030504040204" pitchFamily="34" charset="0"/>
                <a:cs typeface="Arial" panose="020B0604020202020204" pitchFamily="34" charset="0"/>
              </a:rPr>
              <a:t>Phổ</a:t>
            </a:r>
            <a:r>
              <a:rPr lang="en-US" sz="5400" b="1" dirty="0">
                <a:solidFill>
                  <a:srgbClr val="C00000"/>
                </a:solidFill>
                <a:latin typeface="+mn-lt"/>
                <a:ea typeface="Tahoma" panose="020B0604030504040204" pitchFamily="34" charset="0"/>
                <a:cs typeface="Arial" panose="020B0604020202020204" pitchFamily="34" charset="0"/>
              </a:rPr>
              <a:t> </a:t>
            </a:r>
            <a:r>
              <a:rPr lang="en-US" sz="5400" b="1" dirty="0" err="1">
                <a:solidFill>
                  <a:srgbClr val="C00000"/>
                </a:solidFill>
                <a:latin typeface="+mn-lt"/>
                <a:ea typeface="Tahoma" panose="020B0604030504040204" pitchFamily="34" charset="0"/>
                <a:cs typeface="Arial" panose="020B0604020202020204" pitchFamily="34" charset="0"/>
              </a:rPr>
              <a:t>quát</a:t>
            </a:r>
            <a:endParaRPr lang="en-US" sz="5400" b="1" dirty="0">
              <a:solidFill>
                <a:srgbClr val="C00000"/>
              </a:solidFill>
              <a:latin typeface="+mn-lt"/>
              <a:ea typeface="Tahoma" panose="020B060403050404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ED10075-3230-DA49-8F64-BEAE77CABE69}"/>
              </a:ext>
            </a:extLst>
          </p:cNvPr>
          <p:cNvSpPr>
            <a:spLocks noGrp="1"/>
          </p:cNvSpPr>
          <p:nvPr>
            <p:ph type="subTitle" idx="1"/>
          </p:nvPr>
        </p:nvSpPr>
        <p:spPr/>
        <p:txBody>
          <a:bodyPr/>
          <a:lstStyle/>
          <a:p>
            <a:r>
              <a:rPr lang="en-US" b="1" dirty="0" err="1">
                <a:solidFill>
                  <a:schemeClr val="accent1">
                    <a:lumMod val="75000"/>
                  </a:schemeClr>
                </a:solidFill>
              </a:rPr>
              <a:t>Cẩm</a:t>
            </a:r>
            <a:r>
              <a:rPr lang="en-US" b="1" dirty="0">
                <a:solidFill>
                  <a:schemeClr val="accent1">
                    <a:lumMod val="75000"/>
                  </a:schemeClr>
                </a:solidFill>
              </a:rPr>
              <a:t> </a:t>
            </a:r>
            <a:r>
              <a:rPr lang="en-US" b="1" dirty="0" err="1">
                <a:solidFill>
                  <a:schemeClr val="accent1">
                    <a:lumMod val="75000"/>
                  </a:schemeClr>
                </a:solidFill>
              </a:rPr>
              <a:t>nang</a:t>
            </a:r>
            <a:r>
              <a:rPr lang="en-US" b="1" dirty="0">
                <a:solidFill>
                  <a:schemeClr val="accent1">
                    <a:lumMod val="75000"/>
                  </a:schemeClr>
                </a:solidFill>
              </a:rPr>
              <a:t> </a:t>
            </a:r>
            <a:r>
              <a:rPr lang="en-US" b="1" dirty="0" err="1">
                <a:solidFill>
                  <a:schemeClr val="accent1">
                    <a:lumMod val="75000"/>
                  </a:schemeClr>
                </a:solidFill>
              </a:rPr>
              <a:t>cho</a:t>
            </a:r>
            <a:r>
              <a:rPr lang="en-US" b="1" dirty="0">
                <a:solidFill>
                  <a:schemeClr val="accent1">
                    <a:lumMod val="75000"/>
                  </a:schemeClr>
                </a:solidFill>
              </a:rPr>
              <a:t> </a:t>
            </a:r>
            <a:r>
              <a:rPr lang="en-US" b="1" dirty="0" err="1">
                <a:solidFill>
                  <a:schemeClr val="accent1">
                    <a:lumMod val="75000"/>
                  </a:schemeClr>
                </a:solidFill>
              </a:rPr>
              <a:t>Điều</a:t>
            </a:r>
            <a:r>
              <a:rPr lang="en-US" b="1" dirty="0">
                <a:solidFill>
                  <a:schemeClr val="accent1">
                    <a:lumMod val="75000"/>
                  </a:schemeClr>
                </a:solidFill>
              </a:rPr>
              <a:t> </a:t>
            </a:r>
            <a:r>
              <a:rPr lang="en-US" b="1" dirty="0" err="1">
                <a:solidFill>
                  <a:schemeClr val="accent1">
                    <a:lumMod val="75000"/>
                  </a:schemeClr>
                </a:solidFill>
              </a:rPr>
              <a:t>phối</a:t>
            </a:r>
            <a:r>
              <a:rPr lang="en-US" b="1" dirty="0">
                <a:solidFill>
                  <a:schemeClr val="accent1">
                    <a:lumMod val="75000"/>
                  </a:schemeClr>
                </a:solidFill>
              </a:rPr>
              <a:t> </a:t>
            </a:r>
            <a:r>
              <a:rPr lang="en-US" b="1" dirty="0" err="1">
                <a:solidFill>
                  <a:schemeClr val="accent1">
                    <a:lumMod val="75000"/>
                  </a:schemeClr>
                </a:solidFill>
              </a:rPr>
              <a:t>viên</a:t>
            </a:r>
            <a:r>
              <a:rPr lang="en-US" b="1" dirty="0">
                <a:solidFill>
                  <a:schemeClr val="accent1">
                    <a:lumMod val="75000"/>
                  </a:schemeClr>
                </a:solidFill>
              </a:rPr>
              <a:t> (Facilitators)</a:t>
            </a:r>
            <a:br>
              <a:rPr lang="en-US" b="1" dirty="0">
                <a:solidFill>
                  <a:schemeClr val="accent1">
                    <a:lumMod val="75000"/>
                  </a:schemeClr>
                </a:solidFill>
              </a:rPr>
            </a:br>
            <a:r>
              <a:rPr lang="en-US" b="1" dirty="0">
                <a:solidFill>
                  <a:schemeClr val="accent1">
                    <a:lumMod val="75000"/>
                  </a:schemeClr>
                </a:solidFill>
              </a:rPr>
              <a:t> &amp; </a:t>
            </a:r>
            <a:r>
              <a:rPr lang="en-US" b="1" dirty="0" err="1">
                <a:solidFill>
                  <a:schemeClr val="accent1">
                    <a:lumMod val="75000"/>
                  </a:schemeClr>
                </a:solidFill>
              </a:rPr>
              <a:t>Người</a:t>
            </a:r>
            <a:r>
              <a:rPr lang="en-US" b="1" dirty="0">
                <a:solidFill>
                  <a:schemeClr val="accent1">
                    <a:lumMod val="75000"/>
                  </a:schemeClr>
                </a:solidFill>
              </a:rPr>
              <a:t> </a:t>
            </a:r>
            <a:r>
              <a:rPr lang="en-US" b="1" dirty="0" err="1">
                <a:solidFill>
                  <a:schemeClr val="accent1">
                    <a:lumMod val="75000"/>
                  </a:schemeClr>
                </a:solidFill>
              </a:rPr>
              <a:t>ghi</a:t>
            </a:r>
            <a:r>
              <a:rPr lang="en-US" b="1" dirty="0">
                <a:solidFill>
                  <a:schemeClr val="accent1">
                    <a:lumMod val="75000"/>
                  </a:schemeClr>
                </a:solidFill>
              </a:rPr>
              <a:t> </a:t>
            </a:r>
            <a:r>
              <a:rPr lang="en-US" b="1" dirty="0" err="1">
                <a:solidFill>
                  <a:schemeClr val="accent1">
                    <a:lumMod val="75000"/>
                  </a:schemeClr>
                </a:solidFill>
              </a:rPr>
              <a:t>chú</a:t>
            </a:r>
            <a:r>
              <a:rPr lang="en-US" b="1" dirty="0">
                <a:solidFill>
                  <a:schemeClr val="accent1">
                    <a:lumMod val="75000"/>
                  </a:schemeClr>
                </a:solidFill>
              </a:rPr>
              <a:t> (Note-takers)</a:t>
            </a:r>
          </a:p>
        </p:txBody>
      </p:sp>
    </p:spTree>
    <p:extLst>
      <p:ext uri="{BB962C8B-B14F-4D97-AF65-F5344CB8AC3E}">
        <p14:creationId xmlns:p14="http://schemas.microsoft.com/office/powerpoint/2010/main" val="1941037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7323-D669-5D4C-9AE3-F42DC98C499C}"/>
              </a:ext>
            </a:extLst>
          </p:cNvPr>
          <p:cNvSpPr>
            <a:spLocks noGrp="1"/>
          </p:cNvSpPr>
          <p:nvPr>
            <p:ph type="title"/>
          </p:nvPr>
        </p:nvSpPr>
        <p:spPr>
          <a:xfrm>
            <a:off x="838200" y="365125"/>
            <a:ext cx="10515600" cy="1258723"/>
          </a:xfrm>
        </p:spPr>
        <p:txBody>
          <a:bodyPr>
            <a:normAutofit/>
          </a:bodyPr>
          <a:lstStyle/>
          <a:p>
            <a:r>
              <a:rPr lang="en-US" sz="4000" b="1" dirty="0" err="1">
                <a:solidFill>
                  <a:schemeClr val="accent1">
                    <a:lumMod val="75000"/>
                  </a:schemeClr>
                </a:solidFill>
                <a:latin typeface="+mn-lt"/>
              </a:rPr>
              <a:t>Các</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Câu</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hỏi</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để</a:t>
            </a:r>
            <a:r>
              <a:rPr lang="en-US" sz="4000" b="1" dirty="0">
                <a:solidFill>
                  <a:schemeClr val="accent1">
                    <a:lumMod val="75000"/>
                  </a:schemeClr>
                </a:solidFill>
                <a:latin typeface="+mn-lt"/>
              </a:rPr>
              <a:t> Chia </a:t>
            </a:r>
            <a:r>
              <a:rPr lang="en-US" sz="4000" b="1" dirty="0" err="1">
                <a:solidFill>
                  <a:schemeClr val="accent1">
                    <a:lumMod val="75000"/>
                  </a:schemeClr>
                </a:solidFill>
                <a:latin typeface="+mn-lt"/>
              </a:rPr>
              <a:t>sẻ</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trong</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Nhóm</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nhỏ</a:t>
            </a:r>
            <a:endParaRPr lang="en-US" sz="4000" b="1" dirty="0">
              <a:solidFill>
                <a:schemeClr val="accent1">
                  <a:lumMod val="75000"/>
                </a:schemeClr>
              </a:solidFill>
              <a:latin typeface="+mn-lt"/>
            </a:endParaRPr>
          </a:p>
        </p:txBody>
      </p:sp>
      <p:sp>
        <p:nvSpPr>
          <p:cNvPr id="3" name="Content Placeholder 2">
            <a:extLst>
              <a:ext uri="{FF2B5EF4-FFF2-40B4-BE49-F238E27FC236}">
                <a16:creationId xmlns:a16="http://schemas.microsoft.com/office/drawing/2014/main" id="{7B329616-5C02-0C44-8540-A396B3D6FD8E}"/>
              </a:ext>
            </a:extLst>
          </p:cNvPr>
          <p:cNvSpPr>
            <a:spLocks noGrp="1"/>
          </p:cNvSpPr>
          <p:nvPr>
            <p:ph idx="1"/>
          </p:nvPr>
        </p:nvSpPr>
        <p:spPr>
          <a:xfrm>
            <a:off x="838200" y="1407509"/>
            <a:ext cx="10515600" cy="4772574"/>
          </a:xfrm>
        </p:spPr>
        <p:txBody>
          <a:bodyPr>
            <a:normAutofit fontScale="92500"/>
          </a:bodyPr>
          <a:lstStyle/>
          <a:p>
            <a:pPr marL="0" indent="0">
              <a:buNone/>
            </a:pPr>
            <a:r>
              <a:rPr lang="en-US" b="1" dirty="0">
                <a:solidFill>
                  <a:srgbClr val="C00000"/>
                </a:solidFill>
              </a:rPr>
              <a:t>Chia </a:t>
            </a:r>
            <a:r>
              <a:rPr lang="en-US" b="1" dirty="0" err="1">
                <a:solidFill>
                  <a:srgbClr val="C00000"/>
                </a:solidFill>
              </a:rPr>
              <a:t>sẻ</a:t>
            </a:r>
            <a:r>
              <a:rPr lang="en-US" b="1" dirty="0">
                <a:solidFill>
                  <a:srgbClr val="C00000"/>
                </a:solidFill>
              </a:rPr>
              <a:t> </a:t>
            </a:r>
            <a:r>
              <a:rPr lang="en-US" b="1" dirty="0" err="1">
                <a:solidFill>
                  <a:srgbClr val="C00000"/>
                </a:solidFill>
              </a:rPr>
              <a:t>phần</a:t>
            </a:r>
            <a:r>
              <a:rPr lang="en-US" b="1" dirty="0">
                <a:solidFill>
                  <a:srgbClr val="C00000"/>
                </a:solidFill>
              </a:rPr>
              <a:t> I</a:t>
            </a:r>
            <a:br>
              <a:rPr lang="en-US" b="1" dirty="0">
                <a:solidFill>
                  <a:srgbClr val="C00000"/>
                </a:solidFill>
              </a:rPr>
            </a:br>
            <a:r>
              <a:rPr lang="en-US" dirty="0" err="1"/>
              <a:t>Cảm</a:t>
            </a:r>
            <a:r>
              <a:rPr lang="en-US" dirty="0"/>
              <a:t> </a:t>
            </a:r>
            <a:r>
              <a:rPr lang="en-US" dirty="0" err="1"/>
              <a:t>nghiệm</a:t>
            </a:r>
            <a:r>
              <a:rPr lang="en-US" dirty="0"/>
              <a:t> </a:t>
            </a:r>
            <a:r>
              <a:rPr lang="en-US" dirty="0" err="1"/>
              <a:t>về</a:t>
            </a:r>
            <a:r>
              <a:rPr lang="en-US" dirty="0"/>
              <a:t> </a:t>
            </a:r>
            <a:r>
              <a:rPr lang="en-US" dirty="0" err="1"/>
              <a:t>Giáo</a:t>
            </a:r>
            <a:r>
              <a:rPr lang="en-US" dirty="0"/>
              <a:t> </a:t>
            </a:r>
            <a:r>
              <a:rPr lang="en-US" dirty="0" err="1"/>
              <a:t>hội</a:t>
            </a:r>
            <a:r>
              <a:rPr lang="en-US" dirty="0"/>
              <a:t> </a:t>
            </a:r>
            <a:r>
              <a:rPr lang="en-US" dirty="0" err="1"/>
              <a:t>hôm</a:t>
            </a:r>
            <a:r>
              <a:rPr lang="en-US" dirty="0"/>
              <a:t> nay - </a:t>
            </a:r>
            <a:r>
              <a:rPr lang="en-US" i="1" dirty="0"/>
              <a:t>Xin </a:t>
            </a:r>
            <a:r>
              <a:rPr lang="en-US" i="1" dirty="0" err="1"/>
              <a:t>nói</a:t>
            </a:r>
            <a:r>
              <a:rPr lang="en-US" i="1" dirty="0"/>
              <a:t> </a:t>
            </a:r>
            <a:r>
              <a:rPr lang="en-US" i="1" dirty="0" err="1"/>
              <a:t>về</a:t>
            </a:r>
            <a:r>
              <a:rPr lang="en-US" i="1" dirty="0"/>
              <a:t> </a:t>
            </a:r>
            <a:r>
              <a:rPr lang="en-US" i="1" dirty="0" err="1"/>
              <a:t>cảm</a:t>
            </a:r>
            <a:r>
              <a:rPr lang="en-US" i="1" dirty="0"/>
              <a:t> </a:t>
            </a:r>
            <a:r>
              <a:rPr lang="en-US" i="1" dirty="0" err="1"/>
              <a:t>nghiệm</a:t>
            </a:r>
            <a:r>
              <a:rPr lang="en-US" i="1" dirty="0"/>
              <a:t> </a:t>
            </a:r>
            <a:r>
              <a:rPr lang="en-US" i="1" dirty="0" err="1"/>
              <a:t>riêng</a:t>
            </a:r>
            <a:r>
              <a:rPr lang="en-US" i="1" dirty="0"/>
              <a:t> </a:t>
            </a:r>
            <a:r>
              <a:rPr lang="en-US" i="1" dirty="0" err="1"/>
              <a:t>của</a:t>
            </a:r>
            <a:r>
              <a:rPr lang="en-US" i="1" dirty="0"/>
              <a:t> </a:t>
            </a:r>
            <a:r>
              <a:rPr lang="en-US" i="1" dirty="0" err="1"/>
              <a:t>mình</a:t>
            </a:r>
            <a:r>
              <a:rPr lang="en-US" i="1" dirty="0"/>
              <a:t>.</a:t>
            </a:r>
          </a:p>
          <a:p>
            <a:r>
              <a:rPr lang="en-US" dirty="0" err="1"/>
              <a:t>Bạn</a:t>
            </a:r>
            <a:r>
              <a:rPr lang="en-US" dirty="0"/>
              <a:t> </a:t>
            </a:r>
            <a:r>
              <a:rPr lang="en-US" dirty="0" err="1"/>
              <a:t>cảm</a:t>
            </a:r>
            <a:r>
              <a:rPr lang="en-US" dirty="0"/>
              <a:t> </a:t>
            </a:r>
            <a:r>
              <a:rPr lang="en-US" dirty="0" err="1"/>
              <a:t>nghiệm</a:t>
            </a:r>
            <a:r>
              <a:rPr lang="en-US" dirty="0"/>
              <a:t> </a:t>
            </a:r>
            <a:r>
              <a:rPr lang="en-US" dirty="0" err="1"/>
              <a:t>những</a:t>
            </a:r>
            <a:r>
              <a:rPr lang="en-US" dirty="0"/>
              <a:t> </a:t>
            </a:r>
            <a:r>
              <a:rPr lang="en-US" dirty="0" err="1"/>
              <a:t>niềm</a:t>
            </a:r>
            <a:r>
              <a:rPr lang="en-US" dirty="0"/>
              <a:t> </a:t>
            </a:r>
            <a:r>
              <a:rPr lang="en-US" dirty="0" err="1"/>
              <a:t>vui</a:t>
            </a:r>
            <a:r>
              <a:rPr lang="en-US" dirty="0"/>
              <a:t> </a:t>
            </a:r>
            <a:r>
              <a:rPr lang="en-US" dirty="0" err="1"/>
              <a:t>nào</a:t>
            </a:r>
            <a:r>
              <a:rPr lang="en-US" dirty="0"/>
              <a:t> </a:t>
            </a:r>
            <a:r>
              <a:rPr lang="en-US" dirty="0" err="1"/>
              <a:t>trong</a:t>
            </a:r>
            <a:r>
              <a:rPr lang="en-US" dirty="0"/>
              <a:t> </a:t>
            </a:r>
            <a:r>
              <a:rPr lang="en-US" dirty="0" err="1"/>
              <a:t>Giáo</a:t>
            </a:r>
            <a:r>
              <a:rPr lang="en-US" dirty="0"/>
              <a:t> </a:t>
            </a:r>
            <a:r>
              <a:rPr lang="en-US" dirty="0" err="1"/>
              <a:t>hội</a:t>
            </a:r>
            <a:r>
              <a:rPr lang="en-US" dirty="0"/>
              <a:t>?</a:t>
            </a:r>
          </a:p>
          <a:p>
            <a:r>
              <a:rPr lang="en-US" dirty="0" err="1"/>
              <a:t>Bạn</a:t>
            </a:r>
            <a:r>
              <a:rPr lang="en-US" dirty="0"/>
              <a:t> </a:t>
            </a:r>
            <a:r>
              <a:rPr lang="en-US" dirty="0" err="1"/>
              <a:t>đã</a:t>
            </a:r>
            <a:r>
              <a:rPr lang="en-US" dirty="0"/>
              <a:t> </a:t>
            </a:r>
            <a:r>
              <a:rPr lang="en-US" dirty="0" err="1"/>
              <a:t>gặp</a:t>
            </a:r>
            <a:r>
              <a:rPr lang="en-US" dirty="0"/>
              <a:t> </a:t>
            </a:r>
            <a:r>
              <a:rPr lang="en-US" dirty="0" err="1"/>
              <a:t>những</a:t>
            </a:r>
            <a:r>
              <a:rPr lang="en-US" dirty="0"/>
              <a:t> </a:t>
            </a:r>
            <a:r>
              <a:rPr lang="en-US" dirty="0" err="1"/>
              <a:t>khó</a:t>
            </a:r>
            <a:r>
              <a:rPr lang="en-US" dirty="0"/>
              <a:t> </a:t>
            </a:r>
            <a:r>
              <a:rPr lang="en-US" dirty="0" err="1"/>
              <a:t>khăn</a:t>
            </a:r>
            <a:r>
              <a:rPr lang="en-US" dirty="0"/>
              <a:t> </a:t>
            </a:r>
            <a:r>
              <a:rPr lang="en-US" dirty="0" err="1"/>
              <a:t>hoặc</a:t>
            </a:r>
            <a:r>
              <a:rPr lang="en-US" dirty="0"/>
              <a:t> </a:t>
            </a:r>
            <a:r>
              <a:rPr lang="en-US" dirty="0" err="1"/>
              <a:t>trở</a:t>
            </a:r>
            <a:r>
              <a:rPr lang="en-US" dirty="0"/>
              <a:t> </a:t>
            </a:r>
            <a:r>
              <a:rPr lang="en-US" dirty="0" err="1"/>
              <a:t>ngại</a:t>
            </a:r>
            <a:r>
              <a:rPr lang="en-US" dirty="0"/>
              <a:t> </a:t>
            </a:r>
            <a:r>
              <a:rPr lang="en-US" dirty="0" err="1"/>
              <a:t>nào</a:t>
            </a:r>
            <a:r>
              <a:rPr lang="en-US" dirty="0"/>
              <a:t> </a:t>
            </a:r>
            <a:r>
              <a:rPr lang="en-US" dirty="0" err="1"/>
              <a:t>trong</a:t>
            </a:r>
            <a:r>
              <a:rPr lang="en-US" dirty="0"/>
              <a:t> </a:t>
            </a:r>
            <a:r>
              <a:rPr lang="en-US" dirty="0" err="1"/>
              <a:t>Giáo</a:t>
            </a:r>
            <a:r>
              <a:rPr lang="en-US" dirty="0"/>
              <a:t> </a:t>
            </a:r>
            <a:r>
              <a:rPr lang="en-US" dirty="0" err="1"/>
              <a:t>hội</a:t>
            </a:r>
            <a:r>
              <a:rPr lang="en-US" dirty="0"/>
              <a:t>?</a:t>
            </a:r>
          </a:p>
          <a:p>
            <a:pPr marL="0"/>
            <a:r>
              <a:rPr lang="en-US" dirty="0" err="1"/>
              <a:t>Bạn</a:t>
            </a:r>
            <a:r>
              <a:rPr lang="en-US" dirty="0"/>
              <a:t> </a:t>
            </a:r>
            <a:r>
              <a:rPr lang="en-US" dirty="0" err="1"/>
              <a:t>có</a:t>
            </a:r>
            <a:r>
              <a:rPr lang="en-US" dirty="0"/>
              <a:t> </a:t>
            </a:r>
            <a:r>
              <a:rPr lang="en-US" dirty="0" err="1"/>
              <a:t>những</a:t>
            </a:r>
            <a:r>
              <a:rPr lang="en-US" dirty="0"/>
              <a:t> </a:t>
            </a:r>
            <a:r>
              <a:rPr lang="en-US" dirty="0" err="1"/>
              <a:t>nhận</a:t>
            </a:r>
            <a:r>
              <a:rPr lang="en-US" dirty="0"/>
              <a:t> </a:t>
            </a:r>
            <a:r>
              <a:rPr lang="en-US" dirty="0" err="1"/>
              <a:t>xét</a:t>
            </a:r>
            <a:r>
              <a:rPr lang="en-US" dirty="0"/>
              <a:t>, </a:t>
            </a:r>
            <a:r>
              <a:rPr lang="en-US" dirty="0" err="1"/>
              <a:t>hiểu</a:t>
            </a:r>
            <a:r>
              <a:rPr lang="en-US" dirty="0"/>
              <a:t> </a:t>
            </a:r>
            <a:r>
              <a:rPr lang="en-US" dirty="0" err="1"/>
              <a:t>biết</a:t>
            </a:r>
            <a:r>
              <a:rPr lang="en-US" dirty="0"/>
              <a:t> </a:t>
            </a:r>
            <a:r>
              <a:rPr lang="en-US" dirty="0" err="1"/>
              <a:t>gì</a:t>
            </a:r>
            <a:r>
              <a:rPr lang="en-US" dirty="0"/>
              <a:t> qua </a:t>
            </a:r>
            <a:r>
              <a:rPr lang="en-US" dirty="0" err="1"/>
              <a:t>những</a:t>
            </a:r>
            <a:r>
              <a:rPr lang="en-US" dirty="0"/>
              <a:t> </a:t>
            </a:r>
            <a:r>
              <a:rPr lang="en-US" dirty="0" err="1"/>
              <a:t>cảm</a:t>
            </a:r>
            <a:r>
              <a:rPr lang="en-US" dirty="0"/>
              <a:t> </a:t>
            </a:r>
            <a:r>
              <a:rPr lang="en-US" dirty="0" err="1"/>
              <a:t>nghiệm</a:t>
            </a:r>
            <a:r>
              <a:rPr lang="en-US" dirty="0"/>
              <a:t> </a:t>
            </a:r>
            <a:r>
              <a:rPr lang="en-US" dirty="0" err="1"/>
              <a:t>ấy</a:t>
            </a:r>
            <a:r>
              <a:rPr lang="en-US" dirty="0"/>
              <a:t>?</a:t>
            </a:r>
            <a:br>
              <a:rPr lang="en-US" dirty="0"/>
            </a:br>
            <a:r>
              <a:rPr lang="en-US" b="1" dirty="0">
                <a:solidFill>
                  <a:srgbClr val="C00000"/>
                </a:solidFill>
              </a:rPr>
              <a:t>Chia </a:t>
            </a:r>
            <a:r>
              <a:rPr lang="en-US" b="1" dirty="0" err="1">
                <a:solidFill>
                  <a:srgbClr val="C00000"/>
                </a:solidFill>
              </a:rPr>
              <a:t>sẻ</a:t>
            </a:r>
            <a:r>
              <a:rPr lang="en-US" b="1" dirty="0">
                <a:solidFill>
                  <a:srgbClr val="C00000"/>
                </a:solidFill>
              </a:rPr>
              <a:t> </a:t>
            </a:r>
            <a:r>
              <a:rPr lang="en-US" b="1" dirty="0" err="1">
                <a:solidFill>
                  <a:srgbClr val="C00000"/>
                </a:solidFill>
              </a:rPr>
              <a:t>phần</a:t>
            </a:r>
            <a:r>
              <a:rPr lang="en-US" b="1" dirty="0">
                <a:solidFill>
                  <a:srgbClr val="C00000"/>
                </a:solidFill>
              </a:rPr>
              <a:t> II</a:t>
            </a:r>
          </a:p>
          <a:p>
            <a:r>
              <a:rPr lang="en-US" dirty="0" err="1"/>
              <a:t>Bạn</a:t>
            </a:r>
            <a:r>
              <a:rPr lang="en-US" dirty="0"/>
              <a:t> </a:t>
            </a:r>
            <a:r>
              <a:rPr lang="en-US" dirty="0" err="1"/>
              <a:t>có</a:t>
            </a:r>
            <a:r>
              <a:rPr lang="en-US" dirty="0"/>
              <a:t> </a:t>
            </a:r>
            <a:r>
              <a:rPr lang="en-US" dirty="0" err="1"/>
              <a:t>ước</a:t>
            </a:r>
            <a:r>
              <a:rPr lang="en-US" dirty="0"/>
              <a:t> </a:t>
            </a:r>
            <a:r>
              <a:rPr lang="en-US" dirty="0" err="1"/>
              <a:t>mơ</a:t>
            </a:r>
            <a:r>
              <a:rPr lang="en-US" dirty="0"/>
              <a:t> </a:t>
            </a:r>
            <a:r>
              <a:rPr lang="en-US" dirty="0" err="1"/>
              <a:t>gì</a:t>
            </a:r>
            <a:r>
              <a:rPr lang="en-US" dirty="0"/>
              <a:t> </a:t>
            </a:r>
            <a:r>
              <a:rPr lang="en-US" dirty="0" err="1"/>
              <a:t>về</a:t>
            </a:r>
            <a:r>
              <a:rPr lang="en-US" dirty="0"/>
              <a:t> </a:t>
            </a:r>
            <a:r>
              <a:rPr lang="en-US" dirty="0" err="1"/>
              <a:t>Giáo</a:t>
            </a:r>
            <a:r>
              <a:rPr lang="en-US" dirty="0"/>
              <a:t> </a:t>
            </a:r>
            <a:r>
              <a:rPr lang="en-US" dirty="0" err="1"/>
              <a:t>hội</a:t>
            </a:r>
            <a:r>
              <a:rPr lang="en-US" dirty="0"/>
              <a:t> </a:t>
            </a:r>
            <a:r>
              <a:rPr lang="en-US" dirty="0" err="1"/>
              <a:t>trong</a:t>
            </a:r>
            <a:r>
              <a:rPr lang="en-US" dirty="0"/>
              <a:t> </a:t>
            </a:r>
            <a:r>
              <a:rPr lang="en-US" dirty="0" err="1"/>
              <a:t>tương</a:t>
            </a:r>
            <a:r>
              <a:rPr lang="en-US" dirty="0"/>
              <a:t> </a:t>
            </a:r>
            <a:r>
              <a:rPr lang="en-US" dirty="0" err="1"/>
              <a:t>lai</a:t>
            </a:r>
            <a:r>
              <a:rPr lang="en-US" dirty="0"/>
              <a:t>?</a:t>
            </a:r>
          </a:p>
          <a:p>
            <a:r>
              <a:rPr lang="en-US" dirty="0" err="1"/>
              <a:t>Có</a:t>
            </a:r>
            <a:r>
              <a:rPr lang="en-US" dirty="0"/>
              <a:t> </a:t>
            </a:r>
            <a:r>
              <a:rPr lang="en-US" dirty="0" err="1"/>
              <a:t>điều</a:t>
            </a:r>
            <a:r>
              <a:rPr lang="en-US" dirty="0"/>
              <a:t> </a:t>
            </a:r>
            <a:r>
              <a:rPr lang="en-US" dirty="0" err="1"/>
              <a:t>gì</a:t>
            </a:r>
            <a:r>
              <a:rPr lang="en-US" dirty="0"/>
              <a:t> </a:t>
            </a:r>
            <a:r>
              <a:rPr lang="en-US" dirty="0" err="1"/>
              <a:t>về</a:t>
            </a:r>
            <a:r>
              <a:rPr lang="en-US" dirty="0"/>
              <a:t> </a:t>
            </a:r>
            <a:r>
              <a:rPr lang="en-US" dirty="0" err="1"/>
              <a:t>sứ</a:t>
            </a:r>
            <a:r>
              <a:rPr lang="en-US" dirty="0"/>
              <a:t> </a:t>
            </a:r>
            <a:r>
              <a:rPr lang="en-US" dirty="0" err="1"/>
              <a:t>mạng</a:t>
            </a:r>
            <a:r>
              <a:rPr lang="en-US" dirty="0"/>
              <a:t> loan Tin </a:t>
            </a:r>
            <a:r>
              <a:rPr lang="en-US" dirty="0" err="1"/>
              <a:t>mừng</a:t>
            </a:r>
            <a:r>
              <a:rPr lang="en-US" dirty="0"/>
              <a:t> </a:t>
            </a:r>
            <a:r>
              <a:rPr lang="en-US" dirty="0" err="1"/>
              <a:t>của</a:t>
            </a:r>
            <a:r>
              <a:rPr lang="en-US" dirty="0"/>
              <a:t> </a:t>
            </a:r>
            <a:r>
              <a:rPr lang="en-US" dirty="0" err="1"/>
              <a:t>Giáo</a:t>
            </a:r>
            <a:r>
              <a:rPr lang="en-US" dirty="0"/>
              <a:t> </a:t>
            </a:r>
            <a:r>
              <a:rPr lang="en-US" dirty="0" err="1"/>
              <a:t>hội</a:t>
            </a:r>
            <a:r>
              <a:rPr lang="en-US" dirty="0"/>
              <a:t> </a:t>
            </a:r>
            <a:r>
              <a:rPr lang="en-US" dirty="0" err="1"/>
              <a:t>mà</a:t>
            </a:r>
            <a:r>
              <a:rPr lang="en-US" dirty="0"/>
              <a:t> </a:t>
            </a:r>
            <a:r>
              <a:rPr lang="en-US" dirty="0" err="1"/>
              <a:t>bạn</a:t>
            </a:r>
            <a:r>
              <a:rPr lang="en-US" dirty="0"/>
              <a:t> </a:t>
            </a:r>
            <a:r>
              <a:rPr lang="en-US" dirty="0" err="1"/>
              <a:t>muốn</a:t>
            </a:r>
            <a:r>
              <a:rPr lang="en-US" dirty="0"/>
              <a:t> </a:t>
            </a:r>
            <a:r>
              <a:rPr lang="en-US" dirty="0" err="1"/>
              <a:t>thấy</a:t>
            </a:r>
            <a:r>
              <a:rPr lang="en-US" dirty="0"/>
              <a:t>?</a:t>
            </a:r>
          </a:p>
          <a:p>
            <a:r>
              <a:rPr lang="en-US" dirty="0" err="1"/>
              <a:t>Bạn</a:t>
            </a:r>
            <a:r>
              <a:rPr lang="en-US" dirty="0"/>
              <a:t> </a:t>
            </a:r>
            <a:r>
              <a:rPr lang="en-US" dirty="0" err="1"/>
              <a:t>đánh</a:t>
            </a:r>
            <a:r>
              <a:rPr lang="en-US" dirty="0"/>
              <a:t> </a:t>
            </a:r>
            <a:r>
              <a:rPr lang="en-US" dirty="0" err="1"/>
              <a:t>giá</a:t>
            </a:r>
            <a:r>
              <a:rPr lang="en-US" dirty="0"/>
              <a:t> </a:t>
            </a:r>
            <a:r>
              <a:rPr lang="en-US" dirty="0" err="1"/>
              <a:t>thế</a:t>
            </a:r>
            <a:r>
              <a:rPr lang="en-US" dirty="0"/>
              <a:t> </a:t>
            </a:r>
            <a:r>
              <a:rPr lang="en-US" dirty="0" err="1"/>
              <a:t>nào</a:t>
            </a:r>
            <a:r>
              <a:rPr lang="en-US" dirty="0"/>
              <a:t> </a:t>
            </a:r>
            <a:r>
              <a:rPr lang="en-US" dirty="0" err="1"/>
              <a:t>việc</a:t>
            </a:r>
            <a:r>
              <a:rPr lang="en-US" dirty="0"/>
              <a:t> </a:t>
            </a:r>
            <a:r>
              <a:rPr lang="en-US" dirty="0" err="1"/>
              <a:t>Giáo</a:t>
            </a:r>
            <a:r>
              <a:rPr lang="en-US" dirty="0"/>
              <a:t> </a:t>
            </a:r>
            <a:r>
              <a:rPr lang="en-US" dirty="0" err="1"/>
              <a:t>hội</a:t>
            </a:r>
            <a:r>
              <a:rPr lang="en-US" dirty="0"/>
              <a:t> lo </a:t>
            </a:r>
            <a:r>
              <a:rPr lang="en-US" dirty="0" err="1"/>
              <a:t>cho</a:t>
            </a:r>
            <a:r>
              <a:rPr lang="en-US" dirty="0"/>
              <a:t> </a:t>
            </a:r>
            <a:r>
              <a:rPr lang="en-US" dirty="0" err="1"/>
              <a:t>người</a:t>
            </a:r>
            <a:r>
              <a:rPr lang="en-US" dirty="0"/>
              <a:t> </a:t>
            </a:r>
            <a:r>
              <a:rPr lang="en-US" dirty="0" err="1"/>
              <a:t>nghèo</a:t>
            </a:r>
            <a:r>
              <a:rPr lang="en-US" dirty="0"/>
              <a:t>, </a:t>
            </a:r>
            <a:r>
              <a:rPr lang="en-US" dirty="0" err="1"/>
              <a:t>người</a:t>
            </a:r>
            <a:r>
              <a:rPr lang="en-US" dirty="0"/>
              <a:t> </a:t>
            </a:r>
            <a:r>
              <a:rPr lang="en-US" dirty="0" err="1"/>
              <a:t>bên</a:t>
            </a:r>
            <a:r>
              <a:rPr lang="en-US" dirty="0"/>
              <a:t> </a:t>
            </a:r>
            <a:r>
              <a:rPr lang="en-US" dirty="0" err="1"/>
              <a:t>lề</a:t>
            </a:r>
            <a:r>
              <a:rPr lang="en-US" dirty="0"/>
              <a:t> </a:t>
            </a:r>
            <a:r>
              <a:rPr lang="en-US" dirty="0" err="1"/>
              <a:t>xã</a:t>
            </a:r>
            <a:r>
              <a:rPr lang="en-US" dirty="0"/>
              <a:t> </a:t>
            </a:r>
            <a:r>
              <a:rPr lang="en-US" dirty="0" err="1"/>
              <a:t>hội</a:t>
            </a:r>
            <a:r>
              <a:rPr lang="en-US" dirty="0"/>
              <a:t>, </a:t>
            </a:r>
            <a:r>
              <a:rPr lang="en-US" dirty="0" err="1"/>
              <a:t>cũng</a:t>
            </a:r>
            <a:r>
              <a:rPr lang="en-US" dirty="0"/>
              <a:t> </a:t>
            </a:r>
            <a:r>
              <a:rPr lang="en-US" dirty="0" err="1"/>
              <a:t>như</a:t>
            </a:r>
            <a:r>
              <a:rPr lang="en-US" dirty="0"/>
              <a:t> </a:t>
            </a:r>
            <a:r>
              <a:rPr lang="en-US" dirty="0" err="1"/>
              <a:t>nỗ</a:t>
            </a:r>
            <a:r>
              <a:rPr lang="en-US" dirty="0"/>
              <a:t> </a:t>
            </a:r>
            <a:r>
              <a:rPr lang="en-US" dirty="0" err="1"/>
              <a:t>lực</a:t>
            </a:r>
            <a:r>
              <a:rPr lang="en-US" dirty="0"/>
              <a:t> </a:t>
            </a:r>
            <a:r>
              <a:rPr lang="en-US" dirty="0" err="1"/>
              <a:t>đáp</a:t>
            </a:r>
            <a:r>
              <a:rPr lang="en-US" dirty="0"/>
              <a:t> </a:t>
            </a:r>
            <a:r>
              <a:rPr lang="en-US" dirty="0" err="1"/>
              <a:t>ứng</a:t>
            </a:r>
            <a:r>
              <a:rPr lang="en-US" dirty="0"/>
              <a:t> </a:t>
            </a:r>
            <a:r>
              <a:rPr lang="en-US" dirty="0" err="1"/>
              <a:t>tệ</a:t>
            </a:r>
            <a:r>
              <a:rPr lang="en-US" dirty="0"/>
              <a:t> </a:t>
            </a:r>
            <a:r>
              <a:rPr lang="en-US" dirty="0" err="1"/>
              <a:t>nạn</a:t>
            </a:r>
            <a:r>
              <a:rPr lang="en-US" dirty="0"/>
              <a:t> </a:t>
            </a:r>
            <a:r>
              <a:rPr lang="en-US" dirty="0" err="1"/>
              <a:t>nghèo</a:t>
            </a:r>
            <a:r>
              <a:rPr lang="en-US" dirty="0"/>
              <a:t> </a:t>
            </a:r>
            <a:r>
              <a:rPr lang="en-US" dirty="0" err="1"/>
              <a:t>khó</a:t>
            </a:r>
            <a:r>
              <a:rPr lang="en-US" dirty="0"/>
              <a:t> </a:t>
            </a:r>
            <a:r>
              <a:rPr lang="en-US" dirty="0" err="1"/>
              <a:t>và</a:t>
            </a:r>
            <a:r>
              <a:rPr lang="en-US" dirty="0"/>
              <a:t> </a:t>
            </a:r>
            <a:r>
              <a:rPr lang="en-US" dirty="0" err="1"/>
              <a:t>thay</a:t>
            </a:r>
            <a:r>
              <a:rPr lang="en-US" dirty="0"/>
              <a:t> </a:t>
            </a:r>
            <a:r>
              <a:rPr lang="en-US" dirty="0" err="1"/>
              <a:t>đổi</a:t>
            </a:r>
            <a:r>
              <a:rPr lang="en-US" dirty="0"/>
              <a:t> </a:t>
            </a:r>
            <a:r>
              <a:rPr lang="en-US" dirty="0" err="1"/>
              <a:t>trong</a:t>
            </a:r>
            <a:r>
              <a:rPr lang="en-US" dirty="0"/>
              <a:t> </a:t>
            </a:r>
            <a:r>
              <a:rPr lang="en-US" dirty="0" err="1"/>
              <a:t>xã</a:t>
            </a:r>
            <a:r>
              <a:rPr lang="en-US" dirty="0"/>
              <a:t> </a:t>
            </a:r>
            <a:r>
              <a:rPr lang="en-US" dirty="0" err="1"/>
              <a:t>hội</a:t>
            </a:r>
            <a:r>
              <a:rPr lang="en-US" dirty="0"/>
              <a:t>?</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95539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E526B-0EC7-6542-9334-6E27358ADC34}"/>
              </a:ext>
            </a:extLst>
          </p:cNvPr>
          <p:cNvSpPr>
            <a:spLocks noGrp="1"/>
          </p:cNvSpPr>
          <p:nvPr>
            <p:ph type="title"/>
          </p:nvPr>
        </p:nvSpPr>
        <p:spPr/>
        <p:txBody>
          <a:bodyPr>
            <a:normAutofit/>
          </a:bodyPr>
          <a:lstStyle/>
          <a:p>
            <a:r>
              <a:rPr lang="en-US" sz="4000" b="1" dirty="0" err="1">
                <a:solidFill>
                  <a:srgbClr val="830705"/>
                </a:solidFill>
                <a:latin typeface="+mn-lt"/>
              </a:rPr>
              <a:t>Vai</a:t>
            </a:r>
            <a:r>
              <a:rPr lang="en-US" sz="4000" b="1" dirty="0">
                <a:solidFill>
                  <a:srgbClr val="830705"/>
                </a:solidFill>
                <a:latin typeface="+mn-lt"/>
              </a:rPr>
              <a:t> </a:t>
            </a:r>
            <a:r>
              <a:rPr lang="en-US" sz="4000" b="1" dirty="0" err="1">
                <a:solidFill>
                  <a:srgbClr val="830705"/>
                </a:solidFill>
                <a:latin typeface="+mn-lt"/>
              </a:rPr>
              <a:t>trò</a:t>
            </a:r>
            <a:r>
              <a:rPr lang="en-US" sz="4000" b="1" dirty="0">
                <a:solidFill>
                  <a:srgbClr val="830705"/>
                </a:solidFill>
                <a:latin typeface="+mn-lt"/>
              </a:rPr>
              <a:t> </a:t>
            </a:r>
            <a:r>
              <a:rPr lang="en-US" sz="4000" b="1" dirty="0" err="1">
                <a:solidFill>
                  <a:srgbClr val="830705"/>
                </a:solidFill>
                <a:latin typeface="+mn-lt"/>
              </a:rPr>
              <a:t>Điều</a:t>
            </a:r>
            <a:r>
              <a:rPr lang="en-US" sz="4000" b="1" dirty="0">
                <a:solidFill>
                  <a:srgbClr val="830705"/>
                </a:solidFill>
                <a:latin typeface="+mn-lt"/>
              </a:rPr>
              <a:t> </a:t>
            </a:r>
            <a:r>
              <a:rPr lang="en-US" sz="4000" b="1" dirty="0" err="1">
                <a:solidFill>
                  <a:srgbClr val="830705"/>
                </a:solidFill>
                <a:latin typeface="+mn-lt"/>
              </a:rPr>
              <a:t>hợp</a:t>
            </a:r>
            <a:r>
              <a:rPr lang="en-US" sz="4000" b="1" dirty="0">
                <a:solidFill>
                  <a:srgbClr val="830705"/>
                </a:solidFill>
                <a:latin typeface="+mn-lt"/>
              </a:rPr>
              <a:t> </a:t>
            </a:r>
            <a:r>
              <a:rPr lang="en-US" sz="4000" b="1" dirty="0" err="1">
                <a:solidFill>
                  <a:srgbClr val="830705"/>
                </a:solidFill>
                <a:latin typeface="+mn-lt"/>
              </a:rPr>
              <a:t>viên</a:t>
            </a:r>
            <a:r>
              <a:rPr lang="en-US" sz="4000" b="1" dirty="0">
                <a:solidFill>
                  <a:srgbClr val="830705"/>
                </a:solidFill>
                <a:latin typeface="+mn-lt"/>
              </a:rPr>
              <a:t> </a:t>
            </a:r>
            <a:br>
              <a:rPr lang="en-US" sz="4000" b="1" dirty="0">
                <a:latin typeface="+mn-lt"/>
              </a:rPr>
            </a:br>
            <a:r>
              <a:rPr lang="en-US" sz="2000" dirty="0">
                <a:latin typeface="+mn-lt"/>
              </a:rPr>
              <a:t>Role of the Coordinator </a:t>
            </a:r>
            <a:r>
              <a:rPr lang="en-US" sz="2000" i="1" dirty="0">
                <a:latin typeface="+mn-lt"/>
              </a:rPr>
              <a:t>(</a:t>
            </a:r>
            <a:r>
              <a:rPr lang="en-US" sz="2000" i="1" dirty="0" err="1">
                <a:latin typeface="+mn-lt"/>
              </a:rPr>
              <a:t>không</a:t>
            </a:r>
            <a:r>
              <a:rPr lang="en-US" sz="2000" i="1" dirty="0">
                <a:latin typeface="+mn-lt"/>
              </a:rPr>
              <a:t> </a:t>
            </a:r>
            <a:r>
              <a:rPr lang="en-US" sz="2000" i="1" dirty="0" err="1">
                <a:latin typeface="+mn-lt"/>
              </a:rPr>
              <a:t>phải</a:t>
            </a:r>
            <a:r>
              <a:rPr lang="en-US" sz="2000" i="1" dirty="0">
                <a:latin typeface="+mn-lt"/>
              </a:rPr>
              <a:t> </a:t>
            </a:r>
            <a:r>
              <a:rPr lang="en-US" sz="2000" i="1" dirty="0" err="1">
                <a:latin typeface="+mn-lt"/>
              </a:rPr>
              <a:t>xứ</a:t>
            </a:r>
            <a:r>
              <a:rPr lang="en-US" sz="2000" i="1" dirty="0">
                <a:latin typeface="+mn-lt"/>
              </a:rPr>
              <a:t> </a:t>
            </a:r>
            <a:r>
              <a:rPr lang="en-US" sz="2000" i="1" dirty="0" err="1">
                <a:latin typeface="+mn-lt"/>
              </a:rPr>
              <a:t>đạo</a:t>
            </a:r>
            <a:r>
              <a:rPr lang="en-US" sz="2000" i="1" dirty="0">
                <a:latin typeface="+mn-lt"/>
              </a:rPr>
              <a:t> </a:t>
            </a:r>
            <a:r>
              <a:rPr lang="en-US" sz="2000" i="1" dirty="0" err="1">
                <a:latin typeface="+mn-lt"/>
              </a:rPr>
              <a:t>nào</a:t>
            </a:r>
            <a:r>
              <a:rPr lang="en-US" sz="2000" i="1" dirty="0">
                <a:latin typeface="+mn-lt"/>
              </a:rPr>
              <a:t> </a:t>
            </a:r>
            <a:r>
              <a:rPr lang="en-US" sz="2000" i="1" dirty="0" err="1">
                <a:latin typeface="+mn-lt"/>
              </a:rPr>
              <a:t>cũng</a:t>
            </a:r>
            <a:r>
              <a:rPr lang="en-US" sz="2000" i="1" dirty="0">
                <a:latin typeface="+mn-lt"/>
              </a:rPr>
              <a:t> </a:t>
            </a:r>
            <a:r>
              <a:rPr lang="en-US" sz="2000" i="1" dirty="0" err="1">
                <a:latin typeface="+mn-lt"/>
              </a:rPr>
              <a:t>có</a:t>
            </a:r>
            <a:r>
              <a:rPr lang="en-US" sz="2000" i="1" dirty="0">
                <a:latin typeface="+mn-lt"/>
              </a:rPr>
              <a:t> </a:t>
            </a:r>
            <a:r>
              <a:rPr lang="en-US" sz="2000" i="1" dirty="0" err="1">
                <a:latin typeface="+mn-lt"/>
              </a:rPr>
              <a:t>Điều</a:t>
            </a:r>
            <a:r>
              <a:rPr lang="en-US" sz="2000" i="1" dirty="0">
                <a:latin typeface="+mn-lt"/>
              </a:rPr>
              <a:t> </a:t>
            </a:r>
            <a:r>
              <a:rPr lang="en-US" sz="2000" i="1" dirty="0" err="1">
                <a:latin typeface="+mn-lt"/>
              </a:rPr>
              <a:t>hợp</a:t>
            </a:r>
            <a:r>
              <a:rPr lang="en-US" sz="2000" i="1" dirty="0">
                <a:latin typeface="+mn-lt"/>
              </a:rPr>
              <a:t> </a:t>
            </a:r>
            <a:r>
              <a:rPr lang="en-US" sz="2000" i="1" dirty="0" err="1">
                <a:latin typeface="+mn-lt"/>
              </a:rPr>
              <a:t>viên</a:t>
            </a:r>
            <a:r>
              <a:rPr lang="en-US" sz="2000" i="1" dirty="0">
                <a:latin typeface="+mn-lt"/>
              </a:rPr>
              <a:t>)</a:t>
            </a:r>
            <a:endParaRPr lang="en-US" sz="4000" b="1" i="1" dirty="0">
              <a:latin typeface="+mn-lt"/>
            </a:endParaRPr>
          </a:p>
        </p:txBody>
      </p:sp>
      <p:sp>
        <p:nvSpPr>
          <p:cNvPr id="3" name="Content Placeholder 2">
            <a:extLst>
              <a:ext uri="{FF2B5EF4-FFF2-40B4-BE49-F238E27FC236}">
                <a16:creationId xmlns:a16="http://schemas.microsoft.com/office/drawing/2014/main" id="{292E26CE-6538-F144-931F-67F824B6E46D}"/>
              </a:ext>
            </a:extLst>
          </p:cNvPr>
          <p:cNvSpPr>
            <a:spLocks noGrp="1"/>
          </p:cNvSpPr>
          <p:nvPr>
            <p:ph idx="1"/>
          </p:nvPr>
        </p:nvSpPr>
        <p:spPr>
          <a:xfrm>
            <a:off x="838200" y="1690688"/>
            <a:ext cx="10515600" cy="4351338"/>
          </a:xfrm>
        </p:spPr>
        <p:txBody>
          <a:bodyPr>
            <a:normAutofit lnSpcReduction="10000"/>
          </a:bodyPr>
          <a:lstStyle/>
          <a:p>
            <a:r>
              <a:rPr lang="en-US" sz="1600" dirty="0" err="1"/>
              <a:t>Liên</a:t>
            </a:r>
            <a:r>
              <a:rPr lang="en-US" sz="1600" dirty="0"/>
              <a:t> </a:t>
            </a:r>
            <a:r>
              <a:rPr lang="en-US" sz="1600" dirty="0" err="1"/>
              <a:t>lạc</a:t>
            </a:r>
            <a:r>
              <a:rPr lang="en-US" sz="1600" dirty="0"/>
              <a:t> </a:t>
            </a:r>
            <a:r>
              <a:rPr lang="en-US" sz="1600" dirty="0" err="1"/>
              <a:t>viên</a:t>
            </a:r>
            <a:r>
              <a:rPr lang="en-US" sz="1600" dirty="0"/>
              <a:t> </a:t>
            </a:r>
            <a:r>
              <a:rPr lang="en-US" sz="1600" dirty="0" err="1"/>
              <a:t>của</a:t>
            </a:r>
            <a:r>
              <a:rPr lang="en-US" sz="1600" dirty="0"/>
              <a:t> </a:t>
            </a:r>
            <a:r>
              <a:rPr lang="en-US" sz="1600" dirty="0" err="1"/>
              <a:t>Xứ</a:t>
            </a:r>
            <a:r>
              <a:rPr lang="en-US" sz="1600" dirty="0"/>
              <a:t> </a:t>
            </a:r>
            <a:r>
              <a:rPr lang="en-US" sz="1600" dirty="0" err="1"/>
              <a:t>đạo</a:t>
            </a:r>
            <a:r>
              <a:rPr lang="en-US" sz="1600" dirty="0"/>
              <a:t>/</a:t>
            </a:r>
            <a:r>
              <a:rPr lang="en-US" sz="1600" dirty="0" err="1"/>
              <a:t>Trường</a:t>
            </a:r>
            <a:r>
              <a:rPr lang="en-US" sz="1600" dirty="0"/>
              <a:t> </a:t>
            </a:r>
            <a:r>
              <a:rPr lang="en-US" sz="1600" dirty="0" err="1"/>
              <a:t>học</a:t>
            </a:r>
            <a:r>
              <a:rPr lang="en-US" sz="1600" dirty="0"/>
              <a:t>/</a:t>
            </a:r>
            <a:r>
              <a:rPr lang="en-US" sz="1600" dirty="0" err="1"/>
              <a:t>Cộng</a:t>
            </a:r>
            <a:r>
              <a:rPr lang="en-US" sz="1600" dirty="0"/>
              <a:t> </a:t>
            </a:r>
            <a:r>
              <a:rPr lang="en-US" sz="1600" dirty="0" err="1"/>
              <a:t>đồng</a:t>
            </a:r>
            <a:endParaRPr lang="en-US" sz="1600" dirty="0"/>
          </a:p>
          <a:p>
            <a:r>
              <a:rPr lang="en-US" sz="1600" dirty="0" err="1"/>
              <a:t>Dự</a:t>
            </a:r>
            <a:r>
              <a:rPr lang="en-US" sz="1600" dirty="0"/>
              <a:t> </a:t>
            </a:r>
            <a:r>
              <a:rPr lang="en-US" sz="1600" dirty="0" err="1"/>
              <a:t>phóng</a:t>
            </a:r>
            <a:r>
              <a:rPr lang="en-US" sz="1600" dirty="0"/>
              <a:t> </a:t>
            </a:r>
            <a:r>
              <a:rPr lang="en-US" sz="1600" dirty="0" err="1"/>
              <a:t>việc</a:t>
            </a:r>
            <a:r>
              <a:rPr lang="en-US" sz="1600" dirty="0"/>
              <a:t> </a:t>
            </a:r>
            <a:r>
              <a:rPr lang="en-US" sz="1600" dirty="0" err="1"/>
              <a:t>tham</a:t>
            </a:r>
            <a:r>
              <a:rPr lang="en-US" sz="1600" dirty="0"/>
              <a:t> </a:t>
            </a:r>
            <a:r>
              <a:rPr lang="en-US" sz="1600" dirty="0" err="1"/>
              <a:t>khảo</a:t>
            </a:r>
            <a:r>
              <a:rPr lang="en-US" sz="1600" dirty="0"/>
              <a:t> </a:t>
            </a:r>
            <a:r>
              <a:rPr lang="en-US" sz="1600" dirty="0" err="1"/>
              <a:t>trong</a:t>
            </a:r>
            <a:r>
              <a:rPr lang="en-US" sz="1600" dirty="0"/>
              <a:t> </a:t>
            </a:r>
            <a:r>
              <a:rPr lang="en-US" sz="1600" dirty="0" err="1"/>
              <a:t>cộng</a:t>
            </a:r>
            <a:r>
              <a:rPr lang="en-US" sz="1600" dirty="0"/>
              <a:t> </a:t>
            </a:r>
            <a:r>
              <a:rPr lang="en-US" sz="1600" dirty="0" err="1"/>
              <a:t>đoàn</a:t>
            </a:r>
            <a:r>
              <a:rPr lang="en-US" sz="1600" dirty="0"/>
              <a:t> </a:t>
            </a:r>
            <a:r>
              <a:rPr lang="en-US" sz="1600" dirty="0" err="1"/>
              <a:t>của</a:t>
            </a:r>
            <a:r>
              <a:rPr lang="en-US" sz="1600" dirty="0"/>
              <a:t> </a:t>
            </a:r>
            <a:r>
              <a:rPr lang="en-US" sz="1600" dirty="0" err="1"/>
              <a:t>mình</a:t>
            </a:r>
            <a:endParaRPr lang="en-US" sz="1600" dirty="0"/>
          </a:p>
          <a:p>
            <a:r>
              <a:rPr lang="en-US" sz="1600" dirty="0" err="1"/>
              <a:t>Trình</a:t>
            </a:r>
            <a:r>
              <a:rPr lang="en-US" sz="1600" dirty="0"/>
              <a:t> </a:t>
            </a:r>
            <a:r>
              <a:rPr lang="en-US" sz="1600" dirty="0" err="1"/>
              <a:t>bày</a:t>
            </a:r>
            <a:r>
              <a:rPr lang="en-US" sz="1600" dirty="0"/>
              <a:t> </a:t>
            </a:r>
            <a:r>
              <a:rPr lang="en-US" sz="1600" dirty="0" err="1"/>
              <a:t>tiến</a:t>
            </a:r>
            <a:r>
              <a:rPr lang="en-US" sz="1600" dirty="0"/>
              <a:t> </a:t>
            </a:r>
            <a:r>
              <a:rPr lang="en-US" sz="1600" dirty="0" err="1"/>
              <a:t>trình</a:t>
            </a:r>
            <a:r>
              <a:rPr lang="en-US" sz="1600" dirty="0"/>
              <a:t> </a:t>
            </a:r>
            <a:r>
              <a:rPr lang="en-US" sz="1600" dirty="0" err="1"/>
              <a:t>Công</a:t>
            </a:r>
            <a:r>
              <a:rPr lang="en-US" sz="1600" dirty="0"/>
              <a:t> </a:t>
            </a:r>
            <a:r>
              <a:rPr lang="en-US" sz="1600" dirty="0" err="1"/>
              <a:t>nghị</a:t>
            </a:r>
            <a:r>
              <a:rPr lang="en-US" sz="1600" dirty="0"/>
              <a:t> </a:t>
            </a:r>
            <a:r>
              <a:rPr lang="en-US" sz="1600" dirty="0" err="1"/>
              <a:t>cho</a:t>
            </a:r>
            <a:r>
              <a:rPr lang="en-US" sz="1600" dirty="0"/>
              <a:t> </a:t>
            </a:r>
            <a:r>
              <a:rPr lang="en-US" sz="1600" dirty="0" err="1"/>
              <a:t>cộng</a:t>
            </a:r>
            <a:r>
              <a:rPr lang="en-US" sz="1600" dirty="0"/>
              <a:t> </a:t>
            </a:r>
            <a:r>
              <a:rPr lang="en-US" sz="1600" dirty="0" err="1"/>
              <a:t>đoàn</a:t>
            </a:r>
            <a:endParaRPr lang="en-US" sz="1600" dirty="0"/>
          </a:p>
          <a:p>
            <a:r>
              <a:rPr lang="en-US" sz="1600" dirty="0" err="1"/>
              <a:t>Làm</a:t>
            </a:r>
            <a:r>
              <a:rPr lang="en-US" sz="1600" dirty="0"/>
              <a:t> </a:t>
            </a:r>
            <a:r>
              <a:rPr lang="en-US" sz="1600" dirty="0" err="1"/>
              <a:t>quen</a:t>
            </a:r>
            <a:r>
              <a:rPr lang="en-US" sz="1600" dirty="0"/>
              <a:t> </a:t>
            </a:r>
            <a:r>
              <a:rPr lang="en-US" sz="1600" dirty="0" err="1"/>
              <a:t>với</a:t>
            </a:r>
            <a:r>
              <a:rPr lang="en-US" sz="1600" dirty="0"/>
              <a:t> </a:t>
            </a:r>
            <a:r>
              <a:rPr lang="en-US" sz="1600" dirty="0" err="1"/>
              <a:t>những</a:t>
            </a:r>
            <a:r>
              <a:rPr lang="en-US" sz="1600" dirty="0"/>
              <a:t> </a:t>
            </a:r>
            <a:r>
              <a:rPr lang="en-US" sz="1600" dirty="0" err="1"/>
              <a:t>cách</a:t>
            </a:r>
            <a:r>
              <a:rPr lang="en-US" sz="1600" dirty="0"/>
              <a:t> </a:t>
            </a:r>
            <a:r>
              <a:rPr lang="en-US" sz="1600" dirty="0" err="1"/>
              <a:t>kêu</a:t>
            </a:r>
            <a:r>
              <a:rPr lang="en-US" sz="1600" dirty="0"/>
              <a:t> </a:t>
            </a:r>
            <a:r>
              <a:rPr lang="en-US" sz="1600" dirty="0" err="1"/>
              <a:t>gọi</a:t>
            </a:r>
            <a:r>
              <a:rPr lang="en-US" sz="1600" dirty="0"/>
              <a:t> </a:t>
            </a:r>
            <a:r>
              <a:rPr lang="en-US" sz="1600" dirty="0" err="1"/>
              <a:t>tham</a:t>
            </a:r>
            <a:r>
              <a:rPr lang="en-US" sz="1600" dirty="0"/>
              <a:t> </a:t>
            </a:r>
            <a:r>
              <a:rPr lang="en-US" sz="1600" dirty="0" err="1"/>
              <a:t>gia</a:t>
            </a:r>
            <a:r>
              <a:rPr lang="en-US" sz="1600" dirty="0"/>
              <a:t> </a:t>
            </a:r>
            <a:r>
              <a:rPr lang="en-US" sz="1600" dirty="0" err="1"/>
              <a:t>Công</a:t>
            </a:r>
            <a:r>
              <a:rPr lang="en-US" sz="1600" dirty="0"/>
              <a:t> </a:t>
            </a:r>
            <a:r>
              <a:rPr lang="en-US" sz="1600" dirty="0" err="1"/>
              <a:t>nghị</a:t>
            </a:r>
            <a:endParaRPr lang="en-US" sz="1600" dirty="0"/>
          </a:p>
          <a:p>
            <a:r>
              <a:rPr lang="en-US" sz="1600" dirty="0" err="1"/>
              <a:t>Điều</a:t>
            </a:r>
            <a:r>
              <a:rPr lang="en-US" sz="1600" dirty="0"/>
              <a:t> </a:t>
            </a:r>
            <a:r>
              <a:rPr lang="en-US" sz="1600" dirty="0" err="1"/>
              <a:t>hợp</a:t>
            </a:r>
            <a:r>
              <a:rPr lang="en-US" sz="1600" dirty="0"/>
              <a:t> </a:t>
            </a:r>
            <a:r>
              <a:rPr lang="en-US" sz="1600" dirty="0" err="1"/>
              <a:t>và</a:t>
            </a:r>
            <a:r>
              <a:rPr lang="en-US" sz="1600" dirty="0"/>
              <a:t> </a:t>
            </a:r>
            <a:r>
              <a:rPr lang="en-US" sz="1600" dirty="0" err="1"/>
              <a:t>cổ</a:t>
            </a:r>
            <a:r>
              <a:rPr lang="en-US" sz="1600" dirty="0"/>
              <a:t> </a:t>
            </a:r>
            <a:r>
              <a:rPr lang="en-US" sz="1600" dirty="0" err="1"/>
              <a:t>võ</a:t>
            </a:r>
            <a:r>
              <a:rPr lang="en-US" sz="1600" dirty="0"/>
              <a:t> </a:t>
            </a:r>
            <a:r>
              <a:rPr lang="en-US" sz="1600" dirty="0" err="1"/>
              <a:t>các</a:t>
            </a:r>
            <a:r>
              <a:rPr lang="en-US" sz="1600" dirty="0"/>
              <a:t> </a:t>
            </a:r>
            <a:r>
              <a:rPr lang="en-US" sz="1600" dirty="0" err="1"/>
              <a:t>buổi</a:t>
            </a:r>
            <a:r>
              <a:rPr lang="en-US" sz="1600" dirty="0"/>
              <a:t> </a:t>
            </a:r>
            <a:r>
              <a:rPr lang="en-US" sz="1600" dirty="0" err="1"/>
              <a:t>lắng</a:t>
            </a:r>
            <a:r>
              <a:rPr lang="en-US" sz="1600" dirty="0"/>
              <a:t> </a:t>
            </a:r>
            <a:r>
              <a:rPr lang="en-US" sz="1600" dirty="0" err="1"/>
              <a:t>nghe</a:t>
            </a:r>
            <a:r>
              <a:rPr lang="en-US" sz="1600" dirty="0"/>
              <a:t> </a:t>
            </a:r>
            <a:r>
              <a:rPr lang="en-US" sz="1600" dirty="0" err="1"/>
              <a:t>trong</a:t>
            </a:r>
            <a:r>
              <a:rPr lang="en-US" sz="1600" dirty="0"/>
              <a:t> </a:t>
            </a:r>
            <a:r>
              <a:rPr lang="en-US" sz="1600" dirty="0" err="1"/>
              <a:t>cộng</a:t>
            </a:r>
            <a:r>
              <a:rPr lang="en-US" sz="1600" dirty="0"/>
              <a:t> </a:t>
            </a:r>
            <a:r>
              <a:rPr lang="en-US" sz="1600" dirty="0" err="1"/>
              <a:t>đoàn</a:t>
            </a:r>
            <a:endParaRPr lang="en-US" sz="1600" dirty="0"/>
          </a:p>
          <a:p>
            <a:r>
              <a:rPr lang="en-US" sz="1600" dirty="0" err="1"/>
              <a:t>Điều</a:t>
            </a:r>
            <a:r>
              <a:rPr lang="en-US" sz="1600" dirty="0"/>
              <a:t> </a:t>
            </a:r>
            <a:r>
              <a:rPr lang="en-US" sz="1600" dirty="0" err="1"/>
              <a:t>hợp</a:t>
            </a:r>
            <a:r>
              <a:rPr lang="en-US" sz="1600" dirty="0"/>
              <a:t> </a:t>
            </a:r>
            <a:r>
              <a:rPr lang="en-US" sz="1600" dirty="0" err="1"/>
              <a:t>các</a:t>
            </a:r>
            <a:r>
              <a:rPr lang="en-US" sz="1600" dirty="0"/>
              <a:t> </a:t>
            </a:r>
            <a:r>
              <a:rPr lang="en-US" sz="1600" dirty="0" err="1"/>
              <a:t>Điều</a:t>
            </a:r>
            <a:r>
              <a:rPr lang="en-US" sz="1600" dirty="0"/>
              <a:t> </a:t>
            </a:r>
            <a:r>
              <a:rPr lang="en-US" sz="1600" dirty="0" err="1"/>
              <a:t>phối</a:t>
            </a:r>
            <a:r>
              <a:rPr lang="en-US" sz="1600" dirty="0"/>
              <a:t> </a:t>
            </a:r>
            <a:r>
              <a:rPr lang="en-US" sz="1600" dirty="0" err="1"/>
              <a:t>viên</a:t>
            </a:r>
            <a:r>
              <a:rPr lang="en-US" sz="1600" dirty="0"/>
              <a:t> (facilitators) </a:t>
            </a:r>
            <a:r>
              <a:rPr lang="en-US" sz="1600" dirty="0" err="1"/>
              <a:t>và</a:t>
            </a:r>
            <a:r>
              <a:rPr lang="en-US" sz="1600" dirty="0"/>
              <a:t> </a:t>
            </a:r>
            <a:r>
              <a:rPr lang="en-US" sz="1600" dirty="0" err="1"/>
              <a:t>Người</a:t>
            </a:r>
            <a:r>
              <a:rPr lang="en-US" sz="1600" dirty="0"/>
              <a:t> </a:t>
            </a:r>
            <a:r>
              <a:rPr lang="en-US" sz="1600" dirty="0" err="1"/>
              <a:t>ghi</a:t>
            </a:r>
            <a:r>
              <a:rPr lang="en-US" sz="1600" dirty="0"/>
              <a:t> </a:t>
            </a:r>
            <a:r>
              <a:rPr lang="en-US" sz="1600" dirty="0" err="1"/>
              <a:t>chú</a:t>
            </a:r>
            <a:r>
              <a:rPr lang="en-US" sz="1600" dirty="0"/>
              <a:t> (note-takers)</a:t>
            </a:r>
          </a:p>
          <a:p>
            <a:r>
              <a:rPr lang="en-US" sz="1600" dirty="0" err="1"/>
              <a:t>Sắp</a:t>
            </a:r>
            <a:r>
              <a:rPr lang="en-US" sz="1600" dirty="0"/>
              <a:t> </a:t>
            </a:r>
            <a:r>
              <a:rPr lang="en-US" sz="1600" dirty="0" err="1"/>
              <a:t>xếp</a:t>
            </a:r>
            <a:r>
              <a:rPr lang="en-US" sz="1600" dirty="0"/>
              <a:t> </a:t>
            </a:r>
            <a:r>
              <a:rPr lang="en-US" sz="1600" dirty="0" err="1"/>
              <a:t>những</a:t>
            </a:r>
            <a:r>
              <a:rPr lang="en-US" sz="1600" dirty="0"/>
              <a:t> </a:t>
            </a:r>
            <a:r>
              <a:rPr lang="en-US" sz="1600" dirty="0" err="1"/>
              <a:t>gì</a:t>
            </a:r>
            <a:r>
              <a:rPr lang="en-US" sz="1600" dirty="0"/>
              <a:t> </a:t>
            </a:r>
            <a:r>
              <a:rPr lang="en-US" sz="1600" dirty="0" err="1"/>
              <a:t>cần</a:t>
            </a:r>
            <a:r>
              <a:rPr lang="en-US" sz="1600" dirty="0"/>
              <a:t> </a:t>
            </a:r>
            <a:r>
              <a:rPr lang="en-US" sz="1600" dirty="0" err="1"/>
              <a:t>có</a:t>
            </a:r>
            <a:r>
              <a:rPr lang="en-US" sz="1600" dirty="0"/>
              <a:t> </a:t>
            </a:r>
            <a:r>
              <a:rPr lang="en-US" sz="1600" dirty="0" err="1"/>
              <a:t>cho</a:t>
            </a:r>
            <a:r>
              <a:rPr lang="en-US" sz="1600" dirty="0"/>
              <a:t> </a:t>
            </a:r>
            <a:r>
              <a:rPr lang="en-US" sz="1600" dirty="0" err="1"/>
              <a:t>mỗi</a:t>
            </a:r>
            <a:r>
              <a:rPr lang="en-US" sz="1600" dirty="0"/>
              <a:t> </a:t>
            </a:r>
            <a:r>
              <a:rPr lang="en-US" sz="1600" dirty="0" err="1"/>
              <a:t>buổi</a:t>
            </a:r>
            <a:r>
              <a:rPr lang="en-US" sz="1600" dirty="0"/>
              <a:t> </a:t>
            </a:r>
            <a:r>
              <a:rPr lang="en-US" sz="1600" dirty="0" err="1"/>
              <a:t>lắng</a:t>
            </a:r>
            <a:r>
              <a:rPr lang="en-US" sz="1600" dirty="0"/>
              <a:t> </a:t>
            </a:r>
            <a:r>
              <a:rPr lang="en-US" sz="1600" dirty="0" err="1"/>
              <a:t>nghe</a:t>
            </a:r>
            <a:r>
              <a:rPr lang="en-US" sz="1600" dirty="0"/>
              <a:t>: </a:t>
            </a:r>
            <a:r>
              <a:rPr lang="en-US" sz="1600" dirty="0" err="1"/>
              <a:t>ngày</a:t>
            </a:r>
            <a:r>
              <a:rPr lang="en-US" sz="1600" dirty="0"/>
              <a:t>, </a:t>
            </a:r>
            <a:r>
              <a:rPr lang="en-US" sz="1600" dirty="0" err="1"/>
              <a:t>giờ</a:t>
            </a:r>
            <a:r>
              <a:rPr lang="en-US" sz="1600" dirty="0"/>
              <a:t>, </a:t>
            </a:r>
            <a:r>
              <a:rPr lang="en-US" sz="1600" dirty="0" err="1"/>
              <a:t>địa</a:t>
            </a:r>
            <a:r>
              <a:rPr lang="en-US" sz="1600" dirty="0"/>
              <a:t> </a:t>
            </a:r>
            <a:r>
              <a:rPr lang="en-US" sz="1600" dirty="0" err="1"/>
              <a:t>điểm</a:t>
            </a:r>
            <a:endParaRPr lang="en-US" sz="1600" dirty="0"/>
          </a:p>
          <a:p>
            <a:r>
              <a:rPr lang="en-US" sz="1600" dirty="0"/>
              <a:t>Lo </a:t>
            </a:r>
            <a:r>
              <a:rPr lang="en-US" sz="1600" dirty="0" err="1"/>
              <a:t>việc</a:t>
            </a:r>
            <a:r>
              <a:rPr lang="en-US" sz="1600" dirty="0"/>
              <a:t> </a:t>
            </a:r>
            <a:r>
              <a:rPr lang="en-US" sz="1600" dirty="0" err="1"/>
              <a:t>ghi</a:t>
            </a:r>
            <a:r>
              <a:rPr lang="en-US" sz="1600" dirty="0"/>
              <a:t> </a:t>
            </a:r>
            <a:r>
              <a:rPr lang="en-US" sz="1600" dirty="0" err="1"/>
              <a:t>danh</a:t>
            </a:r>
            <a:r>
              <a:rPr lang="en-US" sz="1600" dirty="0"/>
              <a:t> </a:t>
            </a:r>
            <a:r>
              <a:rPr lang="en-US" sz="1600" dirty="0" err="1"/>
              <a:t>tham</a:t>
            </a:r>
            <a:r>
              <a:rPr lang="en-US" sz="1600" dirty="0"/>
              <a:t> </a:t>
            </a:r>
            <a:r>
              <a:rPr lang="en-US" sz="1600" dirty="0" err="1"/>
              <a:t>dự</a:t>
            </a:r>
            <a:endParaRPr lang="en-US" sz="1600" dirty="0"/>
          </a:p>
          <a:p>
            <a:r>
              <a:rPr lang="en-US" sz="1600" dirty="0" err="1"/>
              <a:t>Chuẩn</a:t>
            </a:r>
            <a:r>
              <a:rPr lang="en-US" sz="1600" dirty="0"/>
              <a:t> </a:t>
            </a:r>
            <a:r>
              <a:rPr lang="en-US" sz="1600" dirty="0" err="1"/>
              <a:t>bị</a:t>
            </a:r>
            <a:r>
              <a:rPr lang="en-US" sz="1600" dirty="0"/>
              <a:t> </a:t>
            </a:r>
            <a:r>
              <a:rPr lang="en-US" sz="1600" dirty="0" err="1"/>
              <a:t>tiếp</a:t>
            </a:r>
            <a:r>
              <a:rPr lang="en-US" sz="1600" dirty="0"/>
              <a:t> </a:t>
            </a:r>
            <a:r>
              <a:rPr lang="en-US" sz="1600" dirty="0" err="1"/>
              <a:t>đón</a:t>
            </a:r>
            <a:r>
              <a:rPr lang="en-US" sz="1600" dirty="0"/>
              <a:t>, </a:t>
            </a:r>
            <a:r>
              <a:rPr lang="en-US" sz="1600" dirty="0" err="1"/>
              <a:t>giải</a:t>
            </a:r>
            <a:r>
              <a:rPr lang="en-US" sz="1600" dirty="0"/>
              <a:t> lao </a:t>
            </a:r>
          </a:p>
          <a:p>
            <a:r>
              <a:rPr lang="en-US" sz="1600" dirty="0" err="1"/>
              <a:t>Hiểu</a:t>
            </a:r>
            <a:r>
              <a:rPr lang="en-US" sz="1600" dirty="0"/>
              <a:t> </a:t>
            </a:r>
            <a:r>
              <a:rPr lang="en-US" sz="1600" dirty="0" err="1"/>
              <a:t>về</a:t>
            </a:r>
            <a:r>
              <a:rPr lang="en-US" sz="1600" dirty="0"/>
              <a:t> </a:t>
            </a:r>
            <a:r>
              <a:rPr lang="en-US" sz="1600" dirty="0" err="1"/>
              <a:t>tiến</a:t>
            </a:r>
            <a:r>
              <a:rPr lang="en-US" sz="1600" dirty="0"/>
              <a:t> </a:t>
            </a:r>
            <a:r>
              <a:rPr lang="en-US" sz="1600" dirty="0" err="1"/>
              <a:t>trình</a:t>
            </a:r>
            <a:r>
              <a:rPr lang="en-US" sz="1600" dirty="0"/>
              <a:t> </a:t>
            </a:r>
            <a:r>
              <a:rPr lang="en-US" sz="1600" dirty="0" err="1"/>
              <a:t>Công</a:t>
            </a:r>
            <a:r>
              <a:rPr lang="en-US" sz="1600" dirty="0"/>
              <a:t> </a:t>
            </a:r>
            <a:r>
              <a:rPr lang="en-US" sz="1600" dirty="0" err="1"/>
              <a:t>nghị</a:t>
            </a:r>
            <a:r>
              <a:rPr lang="en-US" sz="1600" dirty="0"/>
              <a:t>.  </a:t>
            </a:r>
            <a:r>
              <a:rPr lang="en-US" sz="1600" dirty="0" err="1"/>
              <a:t>Tham</a:t>
            </a:r>
            <a:r>
              <a:rPr lang="en-US" sz="1600" dirty="0"/>
              <a:t> </a:t>
            </a:r>
            <a:r>
              <a:rPr lang="en-US" sz="1600" dirty="0" err="1"/>
              <a:t>khảo</a:t>
            </a:r>
            <a:r>
              <a:rPr lang="en-US" sz="1600" dirty="0"/>
              <a:t> Synod Planning Team </a:t>
            </a:r>
            <a:r>
              <a:rPr lang="en-US" sz="1600" dirty="0" err="1"/>
              <a:t>của</a:t>
            </a:r>
            <a:r>
              <a:rPr lang="en-US" sz="1600" dirty="0"/>
              <a:t> </a:t>
            </a:r>
            <a:r>
              <a:rPr lang="en-US" sz="1600" dirty="0" err="1"/>
              <a:t>Giáo</a:t>
            </a:r>
            <a:r>
              <a:rPr lang="en-US" sz="1600" dirty="0"/>
              <a:t> </a:t>
            </a:r>
            <a:r>
              <a:rPr lang="en-US" sz="1600" dirty="0" err="1"/>
              <a:t>phận</a:t>
            </a:r>
            <a:r>
              <a:rPr lang="en-US" sz="1600" dirty="0"/>
              <a:t> </a:t>
            </a:r>
            <a:r>
              <a:rPr lang="en-US" sz="1600" dirty="0" err="1"/>
              <a:t>khi</a:t>
            </a:r>
            <a:r>
              <a:rPr lang="en-US" sz="1600" dirty="0"/>
              <a:t> </a:t>
            </a:r>
            <a:r>
              <a:rPr lang="en-US" sz="1600" dirty="0" err="1"/>
              <a:t>cần</a:t>
            </a:r>
            <a:endParaRPr lang="en-US" sz="1600" dirty="0"/>
          </a:p>
          <a:p>
            <a:r>
              <a:rPr lang="en-US" sz="1600" dirty="0" err="1"/>
              <a:t>Trả</a:t>
            </a:r>
            <a:r>
              <a:rPr lang="en-US" sz="1600" dirty="0"/>
              <a:t> </a:t>
            </a:r>
            <a:r>
              <a:rPr lang="en-US" sz="1600" dirty="0" err="1"/>
              <a:t>lời</a:t>
            </a:r>
            <a:r>
              <a:rPr lang="en-US" sz="1600" dirty="0"/>
              <a:t> </a:t>
            </a:r>
            <a:r>
              <a:rPr lang="en-US" sz="1600" dirty="0" err="1"/>
              <a:t>thắc</a:t>
            </a:r>
            <a:r>
              <a:rPr lang="en-US" sz="1600" dirty="0"/>
              <a:t> </a:t>
            </a:r>
            <a:r>
              <a:rPr lang="en-US" sz="1600" dirty="0" err="1"/>
              <a:t>mắc</a:t>
            </a:r>
            <a:r>
              <a:rPr lang="en-US" sz="1600" dirty="0"/>
              <a:t> </a:t>
            </a:r>
            <a:r>
              <a:rPr lang="en-US" sz="1600" dirty="0" err="1"/>
              <a:t>của</a:t>
            </a:r>
            <a:r>
              <a:rPr lang="en-US" sz="1600" dirty="0"/>
              <a:t> </a:t>
            </a:r>
            <a:r>
              <a:rPr lang="en-US" sz="1600" dirty="0" err="1"/>
              <a:t>cộng</a:t>
            </a:r>
            <a:r>
              <a:rPr lang="en-US" sz="1600" dirty="0"/>
              <a:t> </a:t>
            </a:r>
            <a:r>
              <a:rPr lang="en-US" sz="1600" dirty="0" err="1"/>
              <a:t>đoàn</a:t>
            </a:r>
            <a:r>
              <a:rPr lang="en-US" sz="1600" dirty="0"/>
              <a:t> </a:t>
            </a:r>
            <a:r>
              <a:rPr lang="en-US" sz="1600" dirty="0" err="1"/>
              <a:t>về</a:t>
            </a:r>
            <a:r>
              <a:rPr lang="en-US" sz="1600" dirty="0"/>
              <a:t> </a:t>
            </a:r>
            <a:r>
              <a:rPr lang="en-US" sz="1600" dirty="0" err="1"/>
              <a:t>Công</a:t>
            </a:r>
            <a:r>
              <a:rPr lang="en-US" sz="1600" dirty="0"/>
              <a:t> </a:t>
            </a:r>
            <a:r>
              <a:rPr lang="en-US" sz="1600" dirty="0" err="1"/>
              <a:t>nghị</a:t>
            </a:r>
            <a:endParaRPr lang="en-US" sz="1600" dirty="0"/>
          </a:p>
          <a:p>
            <a:r>
              <a:rPr lang="en-US" sz="1600" dirty="0" err="1"/>
              <a:t>Làm</a:t>
            </a:r>
            <a:r>
              <a:rPr lang="en-US" sz="1600" dirty="0"/>
              <a:t> </a:t>
            </a:r>
            <a:r>
              <a:rPr lang="en-US" sz="1600" dirty="0" err="1"/>
              <a:t>việc</a:t>
            </a:r>
            <a:r>
              <a:rPr lang="en-US" sz="1600" dirty="0"/>
              <a:t> </a:t>
            </a:r>
            <a:r>
              <a:rPr lang="en-US" sz="1600" dirty="0" err="1"/>
              <a:t>chặt</a:t>
            </a:r>
            <a:r>
              <a:rPr lang="en-US" sz="1600" dirty="0"/>
              <a:t> </a:t>
            </a:r>
            <a:r>
              <a:rPr lang="en-US" sz="1600" dirty="0" err="1"/>
              <a:t>chẽ</a:t>
            </a:r>
            <a:r>
              <a:rPr lang="en-US" sz="1600" dirty="0"/>
              <a:t> </a:t>
            </a:r>
            <a:r>
              <a:rPr lang="en-US" sz="1600" dirty="0" err="1"/>
              <a:t>với</a:t>
            </a:r>
            <a:r>
              <a:rPr lang="en-US" sz="1600" dirty="0"/>
              <a:t> </a:t>
            </a:r>
            <a:r>
              <a:rPr lang="en-US" sz="1600" dirty="0" err="1"/>
              <a:t>Điều</a:t>
            </a:r>
            <a:r>
              <a:rPr lang="en-US" sz="1600" dirty="0"/>
              <a:t> </a:t>
            </a:r>
            <a:r>
              <a:rPr lang="en-US" sz="1600" dirty="0" err="1"/>
              <a:t>phối</a:t>
            </a:r>
            <a:r>
              <a:rPr lang="en-US" sz="1600" dirty="0"/>
              <a:t> </a:t>
            </a:r>
            <a:r>
              <a:rPr lang="en-US" sz="1600" dirty="0" err="1"/>
              <a:t>viên</a:t>
            </a:r>
            <a:r>
              <a:rPr lang="en-US" sz="1600" dirty="0"/>
              <a:t> </a:t>
            </a:r>
            <a:r>
              <a:rPr lang="en-US" sz="1600" dirty="0" err="1"/>
              <a:t>và</a:t>
            </a:r>
            <a:r>
              <a:rPr lang="en-US" sz="1600" dirty="0"/>
              <a:t> </a:t>
            </a:r>
            <a:r>
              <a:rPr lang="en-US" sz="1600" dirty="0" err="1"/>
              <a:t>Người</a:t>
            </a:r>
            <a:r>
              <a:rPr lang="en-US" sz="1600" dirty="0"/>
              <a:t> </a:t>
            </a:r>
            <a:r>
              <a:rPr lang="en-US" sz="1600" dirty="0" err="1"/>
              <a:t>ghi</a:t>
            </a:r>
            <a:r>
              <a:rPr lang="en-US" sz="1600" dirty="0"/>
              <a:t> </a:t>
            </a:r>
            <a:r>
              <a:rPr lang="en-US" sz="1600" dirty="0" err="1"/>
              <a:t>chú</a:t>
            </a:r>
            <a:endParaRPr lang="en-US" sz="1600" dirty="0"/>
          </a:p>
          <a:p>
            <a:r>
              <a:rPr lang="en-US" sz="1600" dirty="0" err="1"/>
              <a:t>Bảo</a:t>
            </a:r>
            <a:r>
              <a:rPr lang="en-US" sz="1600" dirty="0"/>
              <a:t> </a:t>
            </a:r>
            <a:r>
              <a:rPr lang="en-US" sz="1600" dirty="0" err="1"/>
              <a:t>đảm</a:t>
            </a:r>
            <a:r>
              <a:rPr lang="en-US" sz="1600" dirty="0"/>
              <a:t> </a:t>
            </a:r>
            <a:r>
              <a:rPr lang="en-US" sz="1600" dirty="0" err="1"/>
              <a:t>việc</a:t>
            </a:r>
            <a:r>
              <a:rPr lang="en-US" sz="1600" dirty="0"/>
              <a:t> </a:t>
            </a:r>
            <a:r>
              <a:rPr lang="en-US" sz="1600" dirty="0" err="1"/>
              <a:t>gởi</a:t>
            </a:r>
            <a:r>
              <a:rPr lang="en-US" sz="1600" dirty="0"/>
              <a:t> </a:t>
            </a:r>
            <a:r>
              <a:rPr lang="en-US" sz="1600" dirty="0" err="1"/>
              <a:t>báo</a:t>
            </a:r>
            <a:r>
              <a:rPr lang="en-US" sz="1600" dirty="0"/>
              <a:t> </a:t>
            </a:r>
            <a:r>
              <a:rPr lang="en-US" sz="1600" dirty="0" err="1"/>
              <a:t>cáo</a:t>
            </a:r>
            <a:r>
              <a:rPr lang="en-US" sz="1600" dirty="0"/>
              <a:t> (online form) </a:t>
            </a:r>
            <a:r>
              <a:rPr lang="en-US" sz="1600" dirty="0" err="1"/>
              <a:t>từ</a:t>
            </a:r>
            <a:r>
              <a:rPr lang="en-US" sz="1600" dirty="0"/>
              <a:t> </a:t>
            </a:r>
            <a:r>
              <a:rPr lang="en-US" sz="1600" dirty="0" err="1"/>
              <a:t>cộng</a:t>
            </a:r>
            <a:r>
              <a:rPr lang="en-US" sz="1600" dirty="0"/>
              <a:t> </a:t>
            </a:r>
            <a:r>
              <a:rPr lang="en-US" sz="1600" dirty="0" err="1"/>
              <a:t>đoàn</a:t>
            </a:r>
            <a:r>
              <a:rPr lang="en-US" sz="1600" dirty="0"/>
              <a:t> </a:t>
            </a:r>
            <a:r>
              <a:rPr lang="en-US" sz="1600" dirty="0" err="1"/>
              <a:t>mình</a:t>
            </a:r>
            <a:r>
              <a:rPr lang="en-US" sz="1600" dirty="0"/>
              <a:t> </a:t>
            </a:r>
            <a:r>
              <a:rPr lang="en-US" sz="1600" dirty="0" err="1"/>
              <a:t>về</a:t>
            </a:r>
            <a:r>
              <a:rPr lang="en-US" sz="1600" dirty="0"/>
              <a:t> </a:t>
            </a:r>
            <a:r>
              <a:rPr lang="en-US" sz="1600" dirty="0" err="1"/>
              <a:t>Giáo</a:t>
            </a:r>
            <a:r>
              <a:rPr lang="en-US" sz="1600" dirty="0"/>
              <a:t> </a:t>
            </a:r>
            <a:r>
              <a:rPr lang="en-US" sz="1600" dirty="0" err="1"/>
              <a:t>phận</a:t>
            </a:r>
            <a:r>
              <a:rPr lang="en-US" sz="1600" dirty="0"/>
              <a:t> </a:t>
            </a:r>
          </a:p>
          <a:p>
            <a:endParaRPr lang="en-US" sz="1600" dirty="0"/>
          </a:p>
          <a:p>
            <a:endParaRPr lang="en-US" sz="1600" dirty="0"/>
          </a:p>
        </p:txBody>
      </p:sp>
    </p:spTree>
    <p:extLst>
      <p:ext uri="{BB962C8B-B14F-4D97-AF65-F5344CB8AC3E}">
        <p14:creationId xmlns:p14="http://schemas.microsoft.com/office/powerpoint/2010/main" val="346224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926A-FF61-0547-981C-CFD8CEA5D249}"/>
              </a:ext>
            </a:extLst>
          </p:cNvPr>
          <p:cNvSpPr>
            <a:spLocks noGrp="1"/>
          </p:cNvSpPr>
          <p:nvPr>
            <p:ph type="title"/>
          </p:nvPr>
        </p:nvSpPr>
        <p:spPr/>
        <p:txBody>
          <a:bodyPr>
            <a:normAutofit/>
          </a:bodyPr>
          <a:lstStyle/>
          <a:p>
            <a:r>
              <a:rPr lang="en-US" sz="4000" b="1" dirty="0" err="1">
                <a:solidFill>
                  <a:schemeClr val="accent1">
                    <a:lumMod val="75000"/>
                  </a:schemeClr>
                </a:solidFill>
                <a:latin typeface="+mn-lt"/>
              </a:rPr>
              <a:t>Vai</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trò</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Điều</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phối</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viên</a:t>
            </a:r>
            <a:br>
              <a:rPr lang="en-US" sz="4000" b="1" dirty="0">
                <a:latin typeface="+mn-lt"/>
              </a:rPr>
            </a:br>
            <a:r>
              <a:rPr lang="en-US" sz="2000" dirty="0">
                <a:latin typeface="+mn-lt"/>
              </a:rPr>
              <a:t>Role of the Facilitator</a:t>
            </a:r>
            <a:endParaRPr lang="en-US" sz="4000" b="1" dirty="0">
              <a:latin typeface="+mn-lt"/>
            </a:endParaRPr>
          </a:p>
        </p:txBody>
      </p:sp>
      <p:sp>
        <p:nvSpPr>
          <p:cNvPr id="3" name="Content Placeholder 2">
            <a:extLst>
              <a:ext uri="{FF2B5EF4-FFF2-40B4-BE49-F238E27FC236}">
                <a16:creationId xmlns:a16="http://schemas.microsoft.com/office/drawing/2014/main" id="{8D6A3298-AC6E-BF40-BEDF-06469A30350E}"/>
              </a:ext>
            </a:extLst>
          </p:cNvPr>
          <p:cNvSpPr>
            <a:spLocks noGrp="1"/>
          </p:cNvSpPr>
          <p:nvPr>
            <p:ph idx="1"/>
          </p:nvPr>
        </p:nvSpPr>
        <p:spPr/>
        <p:txBody>
          <a:bodyPr>
            <a:normAutofit lnSpcReduction="10000"/>
          </a:bodyPr>
          <a:lstStyle/>
          <a:p>
            <a:r>
              <a:rPr lang="en-US" sz="2000" dirty="0" err="1"/>
              <a:t>Kiêm</a:t>
            </a:r>
            <a:r>
              <a:rPr lang="en-US" sz="2000" dirty="0"/>
              <a:t> </a:t>
            </a:r>
            <a:r>
              <a:rPr lang="en-US" sz="2000" dirty="0" err="1"/>
              <a:t>vai</a:t>
            </a:r>
            <a:r>
              <a:rPr lang="en-US" sz="2000" dirty="0"/>
              <a:t> </a:t>
            </a:r>
            <a:r>
              <a:rPr lang="en-US" sz="2000" dirty="0" err="1"/>
              <a:t>trò</a:t>
            </a:r>
            <a:r>
              <a:rPr lang="en-US" sz="2000" dirty="0"/>
              <a:t> </a:t>
            </a:r>
            <a:r>
              <a:rPr lang="en-US" sz="2000" dirty="0" err="1"/>
              <a:t>Điều</a:t>
            </a:r>
            <a:r>
              <a:rPr lang="en-US" sz="2000" dirty="0"/>
              <a:t> </a:t>
            </a:r>
            <a:r>
              <a:rPr lang="en-US" sz="2000" dirty="0" err="1"/>
              <a:t>hợp</a:t>
            </a:r>
            <a:r>
              <a:rPr lang="en-US" sz="2000" dirty="0"/>
              <a:t> </a:t>
            </a:r>
            <a:r>
              <a:rPr lang="en-US" sz="2000" dirty="0" err="1"/>
              <a:t>viên</a:t>
            </a:r>
            <a:r>
              <a:rPr lang="en-US" sz="2000" dirty="0"/>
              <a:t> (facilitator) </a:t>
            </a:r>
            <a:r>
              <a:rPr lang="en-US" sz="2000" dirty="0" err="1"/>
              <a:t>nếu</a:t>
            </a:r>
            <a:r>
              <a:rPr lang="en-US" sz="2000" dirty="0"/>
              <a:t> </a:t>
            </a:r>
            <a:r>
              <a:rPr lang="en-US" sz="2000" dirty="0" err="1"/>
              <a:t>cộng</a:t>
            </a:r>
            <a:r>
              <a:rPr lang="en-US" sz="2000" dirty="0"/>
              <a:t> </a:t>
            </a:r>
            <a:r>
              <a:rPr lang="en-US" sz="2000" dirty="0" err="1"/>
              <a:t>đoàn</a:t>
            </a:r>
            <a:r>
              <a:rPr lang="en-US" sz="2000" dirty="0"/>
              <a:t> </a:t>
            </a:r>
            <a:r>
              <a:rPr lang="en-US" sz="2000" dirty="0" err="1"/>
              <a:t>không</a:t>
            </a:r>
            <a:r>
              <a:rPr lang="en-US" sz="2000" dirty="0"/>
              <a:t> </a:t>
            </a:r>
            <a:r>
              <a:rPr lang="en-US" sz="2000" dirty="0" err="1"/>
              <a:t>có</a:t>
            </a:r>
            <a:r>
              <a:rPr lang="en-US" sz="2000" dirty="0"/>
              <a:t> </a:t>
            </a:r>
            <a:r>
              <a:rPr lang="en-US" sz="2000" dirty="0" err="1"/>
              <a:t>Điều</a:t>
            </a:r>
            <a:r>
              <a:rPr lang="en-US" sz="2000" dirty="0"/>
              <a:t> </a:t>
            </a:r>
            <a:r>
              <a:rPr lang="en-US" sz="2000" dirty="0" err="1"/>
              <a:t>hợp</a:t>
            </a:r>
            <a:r>
              <a:rPr lang="en-US" sz="2000" dirty="0"/>
              <a:t> </a:t>
            </a:r>
            <a:r>
              <a:rPr lang="en-US" sz="2000" dirty="0" err="1"/>
              <a:t>viên</a:t>
            </a:r>
            <a:endParaRPr lang="en-US" sz="2000" dirty="0"/>
          </a:p>
          <a:p>
            <a:r>
              <a:rPr lang="en-US" sz="2000" dirty="0" err="1"/>
              <a:t>Điều</a:t>
            </a:r>
            <a:r>
              <a:rPr lang="en-US" sz="2000" dirty="0"/>
              <a:t> </a:t>
            </a:r>
            <a:r>
              <a:rPr lang="en-US" sz="2000" dirty="0" err="1"/>
              <a:t>khiển</a:t>
            </a:r>
            <a:r>
              <a:rPr lang="en-US" sz="2000" dirty="0"/>
              <a:t> </a:t>
            </a:r>
            <a:r>
              <a:rPr lang="en-US" sz="2000" dirty="0" err="1"/>
              <a:t>buổi</a:t>
            </a:r>
            <a:r>
              <a:rPr lang="en-US" sz="2000" dirty="0"/>
              <a:t> </a:t>
            </a:r>
            <a:r>
              <a:rPr lang="en-US" sz="2000" dirty="0" err="1"/>
              <a:t>lắng</a:t>
            </a:r>
            <a:r>
              <a:rPr lang="en-US" sz="2000" dirty="0"/>
              <a:t> </a:t>
            </a:r>
            <a:r>
              <a:rPr lang="en-US" sz="2000" dirty="0" err="1"/>
              <a:t>nghe</a:t>
            </a:r>
            <a:r>
              <a:rPr lang="en-US" sz="2000" dirty="0"/>
              <a:t> </a:t>
            </a:r>
            <a:r>
              <a:rPr lang="en-US" sz="2000" dirty="0" err="1"/>
              <a:t>nói</a:t>
            </a:r>
            <a:r>
              <a:rPr lang="en-US" sz="2000" dirty="0"/>
              <a:t> </a:t>
            </a:r>
            <a:r>
              <a:rPr lang="en-US" sz="2000" dirty="0" err="1"/>
              <a:t>chung</a:t>
            </a:r>
            <a:r>
              <a:rPr lang="en-US" sz="2000" dirty="0"/>
              <a:t> </a:t>
            </a:r>
            <a:r>
              <a:rPr lang="en-US" sz="2000" dirty="0" err="1"/>
              <a:t>và</a:t>
            </a:r>
            <a:r>
              <a:rPr lang="en-US" sz="2000" dirty="0"/>
              <a:t> </a:t>
            </a:r>
            <a:r>
              <a:rPr lang="en-US" sz="2000" dirty="0" err="1"/>
              <a:t>việc</a:t>
            </a:r>
            <a:r>
              <a:rPr lang="en-US" sz="2000" dirty="0"/>
              <a:t> chia </a:t>
            </a:r>
            <a:r>
              <a:rPr lang="en-US" sz="2000" dirty="0" err="1"/>
              <a:t>sẻ</a:t>
            </a:r>
            <a:r>
              <a:rPr lang="en-US" sz="2000" dirty="0"/>
              <a:t> </a:t>
            </a:r>
            <a:r>
              <a:rPr lang="en-US" sz="2000" dirty="0" err="1"/>
              <a:t>trong</a:t>
            </a:r>
            <a:r>
              <a:rPr lang="en-US" sz="2000" dirty="0"/>
              <a:t> </a:t>
            </a:r>
            <a:r>
              <a:rPr lang="en-US" sz="2000" dirty="0" err="1"/>
              <a:t>nhóm</a:t>
            </a:r>
            <a:r>
              <a:rPr lang="en-US" sz="2000" dirty="0"/>
              <a:t> </a:t>
            </a:r>
            <a:r>
              <a:rPr lang="en-US" sz="2000" dirty="0" err="1"/>
              <a:t>nhỏ</a:t>
            </a:r>
            <a:r>
              <a:rPr lang="en-US" sz="2000" dirty="0"/>
              <a:t> </a:t>
            </a:r>
            <a:r>
              <a:rPr lang="en-US" sz="2000" dirty="0" err="1"/>
              <a:t>nói</a:t>
            </a:r>
            <a:r>
              <a:rPr lang="en-US" sz="2000" dirty="0"/>
              <a:t> </a:t>
            </a:r>
            <a:r>
              <a:rPr lang="en-US" sz="2000" dirty="0" err="1"/>
              <a:t>riêng</a:t>
            </a:r>
            <a:endParaRPr lang="en-US" sz="2000" dirty="0"/>
          </a:p>
          <a:p>
            <a:r>
              <a:rPr lang="en-US" sz="2000" dirty="0" err="1"/>
              <a:t>Giữ</a:t>
            </a:r>
            <a:r>
              <a:rPr lang="en-US" sz="2000" dirty="0"/>
              <a:t> </a:t>
            </a:r>
            <a:r>
              <a:rPr lang="en-US" sz="2000" dirty="0" err="1"/>
              <a:t>cho</a:t>
            </a:r>
            <a:r>
              <a:rPr lang="en-US" sz="2000" dirty="0"/>
              <a:t> </a:t>
            </a:r>
            <a:r>
              <a:rPr lang="en-US" sz="2000" dirty="0" err="1"/>
              <a:t>buổi</a:t>
            </a:r>
            <a:r>
              <a:rPr lang="en-US" sz="2000" dirty="0"/>
              <a:t> </a:t>
            </a:r>
            <a:r>
              <a:rPr lang="en-US" sz="2000" dirty="0" err="1"/>
              <a:t>lắng</a:t>
            </a:r>
            <a:r>
              <a:rPr lang="en-US" sz="2000" dirty="0"/>
              <a:t> </a:t>
            </a:r>
            <a:r>
              <a:rPr lang="en-US" sz="2000" dirty="0" err="1"/>
              <a:t>nghe</a:t>
            </a:r>
            <a:r>
              <a:rPr lang="en-US" sz="2000" dirty="0"/>
              <a:t> </a:t>
            </a:r>
            <a:r>
              <a:rPr lang="en-US" sz="2000" dirty="0" err="1"/>
              <a:t>được</a:t>
            </a:r>
            <a:r>
              <a:rPr lang="en-US" sz="2000" dirty="0"/>
              <a:t> </a:t>
            </a:r>
            <a:r>
              <a:rPr lang="en-US" sz="2000" dirty="0" err="1"/>
              <a:t>diễn</a:t>
            </a:r>
            <a:r>
              <a:rPr lang="en-US" sz="2000" dirty="0"/>
              <a:t> </a:t>
            </a:r>
            <a:r>
              <a:rPr lang="en-US" sz="2000" dirty="0" err="1"/>
              <a:t>biến</a:t>
            </a:r>
            <a:r>
              <a:rPr lang="en-US" sz="2000" dirty="0"/>
              <a:t> </a:t>
            </a:r>
            <a:r>
              <a:rPr lang="en-US" sz="2000" dirty="0" err="1"/>
              <a:t>tuần</a:t>
            </a:r>
            <a:r>
              <a:rPr lang="en-US" sz="2000" dirty="0"/>
              <a:t> </a:t>
            </a:r>
            <a:r>
              <a:rPr lang="en-US" sz="2000" dirty="0" err="1"/>
              <a:t>tự</a:t>
            </a:r>
            <a:r>
              <a:rPr lang="en-US" sz="2000" dirty="0"/>
              <a:t>, </a:t>
            </a:r>
            <a:r>
              <a:rPr lang="en-US" sz="2000" dirty="0" err="1"/>
              <a:t>đúng</a:t>
            </a:r>
            <a:r>
              <a:rPr lang="en-US" sz="2000" dirty="0"/>
              <a:t> </a:t>
            </a:r>
            <a:r>
              <a:rPr lang="en-US" sz="2000" dirty="0" err="1"/>
              <a:t>giờ</a:t>
            </a:r>
            <a:endParaRPr lang="en-US" sz="2000" dirty="0"/>
          </a:p>
          <a:p>
            <a:r>
              <a:rPr lang="en-US" sz="2000" dirty="0" err="1"/>
              <a:t>Giữ</a:t>
            </a:r>
            <a:r>
              <a:rPr lang="en-US" sz="2000" dirty="0"/>
              <a:t> </a:t>
            </a:r>
            <a:r>
              <a:rPr lang="en-US" sz="2000" dirty="0" err="1"/>
              <a:t>cho</a:t>
            </a:r>
            <a:r>
              <a:rPr lang="en-US" sz="2000" dirty="0"/>
              <a:t> </a:t>
            </a:r>
            <a:r>
              <a:rPr lang="en-US" sz="2000" dirty="0" err="1"/>
              <a:t>buổi</a:t>
            </a:r>
            <a:r>
              <a:rPr lang="en-US" sz="2000" dirty="0"/>
              <a:t> </a:t>
            </a:r>
            <a:r>
              <a:rPr lang="en-US" sz="2000" dirty="0" err="1"/>
              <a:t>lắng</a:t>
            </a:r>
            <a:r>
              <a:rPr lang="en-US" sz="2000" dirty="0"/>
              <a:t> </a:t>
            </a:r>
            <a:r>
              <a:rPr lang="en-US" sz="2000" dirty="0" err="1"/>
              <a:t>nghe</a:t>
            </a:r>
            <a:r>
              <a:rPr lang="en-US" sz="2000" dirty="0"/>
              <a:t> </a:t>
            </a:r>
            <a:r>
              <a:rPr lang="en-US" sz="2000" dirty="0" err="1"/>
              <a:t>không</a:t>
            </a:r>
            <a:r>
              <a:rPr lang="en-US" sz="2000" dirty="0"/>
              <a:t> </a:t>
            </a:r>
            <a:r>
              <a:rPr lang="en-US" sz="2000" dirty="0" err="1"/>
              <a:t>bị</a:t>
            </a:r>
            <a:r>
              <a:rPr lang="en-US" sz="2000" dirty="0"/>
              <a:t> </a:t>
            </a:r>
            <a:r>
              <a:rPr lang="en-US" sz="2000" dirty="0" err="1"/>
              <a:t>lạc</a:t>
            </a:r>
            <a:r>
              <a:rPr lang="en-US" sz="2000" dirty="0"/>
              <a:t> </a:t>
            </a:r>
            <a:r>
              <a:rPr lang="en-US" sz="2000" dirty="0" err="1"/>
              <a:t>đề</a:t>
            </a:r>
            <a:endParaRPr lang="en-US" sz="2000" dirty="0"/>
          </a:p>
          <a:p>
            <a:r>
              <a:rPr lang="en-US" sz="2000" dirty="0" err="1"/>
              <a:t>Chuẩn</a:t>
            </a:r>
            <a:r>
              <a:rPr lang="en-US" sz="2000" dirty="0"/>
              <a:t> </a:t>
            </a:r>
            <a:r>
              <a:rPr lang="en-US" sz="2000" dirty="0" err="1"/>
              <a:t>bị</a:t>
            </a:r>
            <a:r>
              <a:rPr lang="en-US" sz="2000" dirty="0"/>
              <a:t> </a:t>
            </a:r>
            <a:r>
              <a:rPr lang="en-US" sz="2000" dirty="0" err="1"/>
              <a:t>nơi</a:t>
            </a:r>
            <a:r>
              <a:rPr lang="en-US" sz="2000" dirty="0"/>
              <a:t> chia </a:t>
            </a:r>
            <a:r>
              <a:rPr lang="en-US" sz="2000" dirty="0" err="1"/>
              <a:t>sẻ</a:t>
            </a:r>
            <a:r>
              <a:rPr lang="en-US" sz="2000" dirty="0"/>
              <a:t> </a:t>
            </a:r>
            <a:r>
              <a:rPr lang="en-US" sz="2000" dirty="0" err="1"/>
              <a:t>theo</a:t>
            </a:r>
            <a:r>
              <a:rPr lang="en-US" sz="2000" dirty="0"/>
              <a:t> </a:t>
            </a:r>
            <a:r>
              <a:rPr lang="en-US" sz="2000" dirty="0" err="1"/>
              <a:t>nhóm</a:t>
            </a:r>
            <a:r>
              <a:rPr lang="en-US" sz="2000" dirty="0"/>
              <a:t> </a:t>
            </a:r>
            <a:r>
              <a:rPr lang="en-US" sz="2000" dirty="0" err="1"/>
              <a:t>nhỏ</a:t>
            </a:r>
            <a:r>
              <a:rPr lang="en-US" sz="2000" dirty="0"/>
              <a:t> (</a:t>
            </a:r>
            <a:r>
              <a:rPr lang="en-US" sz="2000" dirty="0" err="1"/>
              <a:t>ghế</a:t>
            </a:r>
            <a:r>
              <a:rPr lang="en-US" sz="2000" dirty="0"/>
              <a:t>, </a:t>
            </a:r>
            <a:r>
              <a:rPr lang="en-US" sz="2000" dirty="0" err="1"/>
              <a:t>trang</a:t>
            </a:r>
            <a:r>
              <a:rPr lang="en-US" sz="2000" dirty="0"/>
              <a:t> </a:t>
            </a:r>
            <a:r>
              <a:rPr lang="en-US" sz="2000" dirty="0" err="1"/>
              <a:t>trí</a:t>
            </a:r>
            <a:r>
              <a:rPr lang="en-US" sz="2000" dirty="0"/>
              <a:t>, v.v.)</a:t>
            </a:r>
          </a:p>
          <a:p>
            <a:r>
              <a:rPr lang="en-US" sz="2000" dirty="0" err="1"/>
              <a:t>Đóng</a:t>
            </a:r>
            <a:r>
              <a:rPr lang="en-US" sz="2000" dirty="0"/>
              <a:t> </a:t>
            </a:r>
            <a:r>
              <a:rPr lang="en-US" sz="2000" dirty="0" err="1"/>
              <a:t>vai</a:t>
            </a:r>
            <a:r>
              <a:rPr lang="en-US" sz="2000" dirty="0"/>
              <a:t> </a:t>
            </a:r>
            <a:r>
              <a:rPr lang="en-US" sz="2000" dirty="0" err="1"/>
              <a:t>trò</a:t>
            </a:r>
            <a:r>
              <a:rPr lang="en-US" sz="2000" dirty="0"/>
              <a:t> “air traffic controller” </a:t>
            </a:r>
            <a:r>
              <a:rPr lang="en-US" sz="2000" dirty="0" err="1"/>
              <a:t>chứ</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phi </a:t>
            </a:r>
            <a:r>
              <a:rPr lang="en-US" sz="2000" dirty="0" err="1"/>
              <a:t>công</a:t>
            </a:r>
            <a:endParaRPr lang="en-US" sz="2000" dirty="0"/>
          </a:p>
          <a:p>
            <a:r>
              <a:rPr lang="en-US" sz="2000" dirty="0" err="1"/>
              <a:t>Giúp</a:t>
            </a:r>
            <a:r>
              <a:rPr lang="en-US" sz="2000" dirty="0"/>
              <a:t> </a:t>
            </a:r>
            <a:r>
              <a:rPr lang="en-US" sz="2000" dirty="0" err="1"/>
              <a:t>nhóm</a:t>
            </a:r>
            <a:r>
              <a:rPr lang="en-US" sz="2000" dirty="0"/>
              <a:t> </a:t>
            </a:r>
            <a:r>
              <a:rPr lang="en-US" sz="2000" dirty="0" err="1"/>
              <a:t>nhỏ</a:t>
            </a:r>
            <a:r>
              <a:rPr lang="en-US" sz="2000" dirty="0"/>
              <a:t> </a:t>
            </a:r>
            <a:r>
              <a:rPr lang="en-US" sz="2000" dirty="0" err="1"/>
              <a:t>bắt</a:t>
            </a:r>
            <a:r>
              <a:rPr lang="en-US" sz="2000" dirty="0"/>
              <a:t> </a:t>
            </a:r>
            <a:r>
              <a:rPr lang="en-US" sz="2000" dirty="0" err="1"/>
              <a:t>đầu</a:t>
            </a:r>
            <a:r>
              <a:rPr lang="en-US" sz="2000" dirty="0"/>
              <a:t> chia </a:t>
            </a:r>
            <a:r>
              <a:rPr lang="en-US" sz="2000" dirty="0" err="1"/>
              <a:t>sẻ</a:t>
            </a:r>
            <a:r>
              <a:rPr lang="en-US" sz="2000" dirty="0"/>
              <a:t>, </a:t>
            </a:r>
            <a:r>
              <a:rPr lang="en-US" sz="2000" dirty="0" err="1"/>
              <a:t>mời</a:t>
            </a:r>
            <a:r>
              <a:rPr lang="en-US" sz="2000" dirty="0"/>
              <a:t> </a:t>
            </a:r>
            <a:r>
              <a:rPr lang="en-US" sz="2000" dirty="0" err="1"/>
              <a:t>gọi</a:t>
            </a:r>
            <a:r>
              <a:rPr lang="en-US" sz="2000" dirty="0"/>
              <a:t> – </a:t>
            </a:r>
            <a:r>
              <a:rPr lang="en-US" sz="2000" dirty="0" err="1"/>
              <a:t>chứ</a:t>
            </a:r>
            <a:r>
              <a:rPr lang="en-US" sz="2000" dirty="0"/>
              <a:t> </a:t>
            </a:r>
            <a:r>
              <a:rPr lang="en-US" sz="2000" dirty="0" err="1"/>
              <a:t>không</a:t>
            </a:r>
            <a:r>
              <a:rPr lang="en-US" sz="2000" dirty="0"/>
              <a:t> </a:t>
            </a:r>
            <a:r>
              <a:rPr lang="en-US" sz="2000" dirty="0" err="1"/>
              <a:t>bắt</a:t>
            </a:r>
            <a:r>
              <a:rPr lang="en-US" sz="2000" dirty="0"/>
              <a:t> </a:t>
            </a:r>
            <a:r>
              <a:rPr lang="en-US" sz="2000" dirty="0" err="1"/>
              <a:t>buộc</a:t>
            </a:r>
            <a:r>
              <a:rPr lang="en-US" sz="2000" dirty="0"/>
              <a:t> chia </a:t>
            </a:r>
            <a:r>
              <a:rPr lang="en-US" sz="2000" dirty="0" err="1"/>
              <a:t>sẻ</a:t>
            </a:r>
            <a:endParaRPr lang="en-US" sz="2000" dirty="0"/>
          </a:p>
          <a:p>
            <a:r>
              <a:rPr lang="en-US" sz="2000" dirty="0" err="1"/>
              <a:t>Giữ</a:t>
            </a:r>
            <a:r>
              <a:rPr lang="en-US" sz="2000" dirty="0"/>
              <a:t> </a:t>
            </a:r>
            <a:r>
              <a:rPr lang="en-US" sz="2000" dirty="0" err="1"/>
              <a:t>sự</a:t>
            </a:r>
            <a:r>
              <a:rPr lang="en-US" sz="2000" dirty="0"/>
              <a:t> </a:t>
            </a:r>
            <a:r>
              <a:rPr lang="en-US" sz="2000" dirty="0" err="1"/>
              <a:t>hài</a:t>
            </a:r>
            <a:r>
              <a:rPr lang="en-US" sz="2000" dirty="0"/>
              <a:t> </a:t>
            </a:r>
            <a:r>
              <a:rPr lang="en-US" sz="2000" dirty="0" err="1"/>
              <a:t>hoà</a:t>
            </a:r>
            <a:r>
              <a:rPr lang="en-US" sz="2000" dirty="0"/>
              <a:t> </a:t>
            </a:r>
            <a:r>
              <a:rPr lang="en-US" sz="2000" dirty="0" err="1"/>
              <a:t>và</a:t>
            </a:r>
            <a:r>
              <a:rPr lang="en-US" sz="2000" dirty="0"/>
              <a:t> </a:t>
            </a:r>
            <a:r>
              <a:rPr lang="en-US" sz="2000" dirty="0" err="1"/>
              <a:t>tôn</a:t>
            </a:r>
            <a:r>
              <a:rPr lang="en-US" sz="2000" dirty="0"/>
              <a:t> </a:t>
            </a:r>
            <a:r>
              <a:rPr lang="en-US" sz="2000" dirty="0" err="1"/>
              <a:t>trọng</a:t>
            </a:r>
            <a:r>
              <a:rPr lang="en-US" sz="2000" dirty="0"/>
              <a:t> </a:t>
            </a:r>
            <a:r>
              <a:rPr lang="en-US" sz="2000" dirty="0" err="1"/>
              <a:t>giữa</a:t>
            </a:r>
            <a:r>
              <a:rPr lang="en-US" sz="2000" dirty="0"/>
              <a:t> </a:t>
            </a:r>
            <a:r>
              <a:rPr lang="en-US" sz="2000" dirty="0" err="1"/>
              <a:t>những</a:t>
            </a:r>
            <a:r>
              <a:rPr lang="en-US" sz="2000" dirty="0"/>
              <a:t> </a:t>
            </a:r>
            <a:r>
              <a:rPr lang="en-US" sz="2000" dirty="0" err="1"/>
              <a:t>người</a:t>
            </a:r>
            <a:r>
              <a:rPr lang="en-US" sz="2000" dirty="0"/>
              <a:t> </a:t>
            </a:r>
            <a:r>
              <a:rPr lang="en-US" sz="2000" dirty="0" err="1"/>
              <a:t>tham</a:t>
            </a:r>
            <a:r>
              <a:rPr lang="en-US" sz="2000" dirty="0"/>
              <a:t> </a:t>
            </a:r>
            <a:r>
              <a:rPr lang="en-US" sz="2000" dirty="0" err="1"/>
              <a:t>dự</a:t>
            </a:r>
            <a:endParaRPr lang="en-US" sz="2000" dirty="0"/>
          </a:p>
          <a:p>
            <a:r>
              <a:rPr lang="en-US" sz="2000" dirty="0" err="1"/>
              <a:t>Giúp</a:t>
            </a:r>
            <a:r>
              <a:rPr lang="en-US" sz="2000" dirty="0"/>
              <a:t> </a:t>
            </a:r>
            <a:r>
              <a:rPr lang="en-US" sz="2000" dirty="0" err="1"/>
              <a:t>hướng</a:t>
            </a:r>
            <a:r>
              <a:rPr lang="en-US" sz="2000" dirty="0"/>
              <a:t> </a:t>
            </a:r>
            <a:r>
              <a:rPr lang="en-US" sz="2000" dirty="0" err="1"/>
              <a:t>sự</a:t>
            </a:r>
            <a:r>
              <a:rPr lang="en-US" sz="2000" dirty="0"/>
              <a:t> chia </a:t>
            </a:r>
            <a:r>
              <a:rPr lang="en-US" sz="2000" dirty="0" err="1"/>
              <a:t>sẻ</a:t>
            </a:r>
            <a:r>
              <a:rPr lang="en-US" sz="2000" dirty="0"/>
              <a:t> </a:t>
            </a:r>
            <a:r>
              <a:rPr lang="en-US" sz="2000" dirty="0" err="1"/>
              <a:t>về</a:t>
            </a:r>
            <a:r>
              <a:rPr lang="en-US" sz="2000" dirty="0"/>
              <a:t> </a:t>
            </a:r>
            <a:r>
              <a:rPr lang="en-US" sz="2000" dirty="0" err="1"/>
              <a:t>những</a:t>
            </a:r>
            <a:r>
              <a:rPr lang="en-US" sz="2000" dirty="0"/>
              <a:t> </a:t>
            </a:r>
            <a:r>
              <a:rPr lang="en-US" sz="2000" dirty="0" err="1"/>
              <a:t>gì</a:t>
            </a:r>
            <a:r>
              <a:rPr lang="en-US" sz="2000" dirty="0"/>
              <a:t> </a:t>
            </a:r>
            <a:r>
              <a:rPr lang="en-US" sz="2000" dirty="0" err="1"/>
              <a:t>gần</a:t>
            </a:r>
            <a:r>
              <a:rPr lang="en-US" sz="2000" dirty="0"/>
              <a:t> </a:t>
            </a:r>
            <a:r>
              <a:rPr lang="en-US" sz="2000" dirty="0" err="1"/>
              <a:t>gũi</a:t>
            </a:r>
            <a:r>
              <a:rPr lang="en-US" sz="2000" dirty="0"/>
              <a:t>, </a:t>
            </a:r>
            <a:r>
              <a:rPr lang="en-US" sz="2000" dirty="0" err="1"/>
              <a:t>cụ</a:t>
            </a:r>
            <a:r>
              <a:rPr lang="en-US" sz="2000" dirty="0"/>
              <a:t> </a:t>
            </a:r>
            <a:r>
              <a:rPr lang="en-US" sz="2000" dirty="0" err="1"/>
              <a:t>thể</a:t>
            </a:r>
            <a:endParaRPr lang="en-US" sz="2000" dirty="0"/>
          </a:p>
          <a:p>
            <a:r>
              <a:rPr lang="en-US" sz="2000" dirty="0" err="1"/>
              <a:t>Nhắc</a:t>
            </a:r>
            <a:r>
              <a:rPr lang="en-US" sz="2000" dirty="0"/>
              <a:t> </a:t>
            </a:r>
            <a:r>
              <a:rPr lang="en-US" sz="2000" dirty="0" err="1"/>
              <a:t>về</a:t>
            </a:r>
            <a:r>
              <a:rPr lang="en-US" sz="2000" dirty="0"/>
              <a:t> </a:t>
            </a:r>
            <a:r>
              <a:rPr lang="en-US" sz="2000" dirty="0" err="1"/>
              <a:t>sự</a:t>
            </a:r>
            <a:r>
              <a:rPr lang="en-US" sz="2000" dirty="0"/>
              <a:t> chia </a:t>
            </a:r>
            <a:r>
              <a:rPr lang="en-US" sz="2000" dirty="0" err="1"/>
              <a:t>sẻ</a:t>
            </a:r>
            <a:r>
              <a:rPr lang="en-US" sz="2000" dirty="0"/>
              <a:t> – </a:t>
            </a:r>
            <a:r>
              <a:rPr lang="en-US" sz="2000" dirty="0" err="1"/>
              <a:t>đây</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a:t>
            </a:r>
            <a:r>
              <a:rPr lang="en-US" sz="2000" dirty="0" err="1"/>
              <a:t>nơi</a:t>
            </a:r>
            <a:r>
              <a:rPr lang="en-US" sz="2000" dirty="0"/>
              <a:t> </a:t>
            </a:r>
            <a:r>
              <a:rPr lang="en-US" sz="2000" dirty="0" err="1"/>
              <a:t>giải</a:t>
            </a:r>
            <a:r>
              <a:rPr lang="en-US" sz="2000" dirty="0"/>
              <a:t> </a:t>
            </a:r>
            <a:r>
              <a:rPr lang="en-US" sz="2000" dirty="0" err="1"/>
              <a:t>quyết</a:t>
            </a:r>
            <a:r>
              <a:rPr lang="en-US" sz="2000" dirty="0"/>
              <a:t> </a:t>
            </a:r>
            <a:r>
              <a:rPr lang="en-US" sz="2000" dirty="0" err="1"/>
              <a:t>các</a:t>
            </a:r>
            <a:r>
              <a:rPr lang="en-US" sz="2000" dirty="0"/>
              <a:t> </a:t>
            </a:r>
            <a:r>
              <a:rPr lang="en-US" sz="2000" dirty="0" err="1"/>
              <a:t>vấn</a:t>
            </a:r>
            <a:r>
              <a:rPr lang="en-US" sz="2000" dirty="0"/>
              <a:t> </a:t>
            </a:r>
            <a:r>
              <a:rPr lang="en-US" sz="2000" dirty="0" err="1"/>
              <a:t>đề</a:t>
            </a:r>
            <a:endParaRPr lang="en-US" sz="2000" dirty="0"/>
          </a:p>
          <a:p>
            <a:r>
              <a:rPr lang="en-US" sz="2000" dirty="0" err="1"/>
              <a:t>Làm</a:t>
            </a:r>
            <a:r>
              <a:rPr lang="en-US" sz="2000" dirty="0"/>
              <a:t> </a:t>
            </a:r>
            <a:r>
              <a:rPr lang="en-US" sz="2000" dirty="0" err="1"/>
              <a:t>việc</a:t>
            </a:r>
            <a:r>
              <a:rPr lang="en-US" sz="2000" dirty="0"/>
              <a:t> </a:t>
            </a:r>
            <a:r>
              <a:rPr lang="en-US" sz="2000" dirty="0" err="1"/>
              <a:t>chặt</a:t>
            </a:r>
            <a:r>
              <a:rPr lang="en-US" sz="2000" dirty="0"/>
              <a:t> </a:t>
            </a:r>
            <a:r>
              <a:rPr lang="en-US" sz="2000" dirty="0" err="1"/>
              <a:t>chẽ</a:t>
            </a:r>
            <a:r>
              <a:rPr lang="en-US" sz="2000" dirty="0"/>
              <a:t> </a:t>
            </a:r>
            <a:r>
              <a:rPr lang="en-US" sz="2000" dirty="0" err="1"/>
              <a:t>với</a:t>
            </a:r>
            <a:r>
              <a:rPr lang="en-US" sz="2000" dirty="0"/>
              <a:t> </a:t>
            </a:r>
            <a:r>
              <a:rPr lang="en-US" sz="2000" dirty="0" err="1"/>
              <a:t>người</a:t>
            </a:r>
            <a:r>
              <a:rPr lang="en-US" sz="2000" dirty="0"/>
              <a:t> </a:t>
            </a:r>
            <a:r>
              <a:rPr lang="en-US" sz="2000" dirty="0" err="1"/>
              <a:t>ghi</a:t>
            </a:r>
            <a:r>
              <a:rPr lang="en-US" sz="2000" dirty="0"/>
              <a:t> </a:t>
            </a:r>
            <a:r>
              <a:rPr lang="en-US" sz="2000" dirty="0" err="1"/>
              <a:t>chú</a:t>
            </a:r>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1658815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737A-7F45-FF4E-A9E5-A8F30521CBB0}"/>
              </a:ext>
            </a:extLst>
          </p:cNvPr>
          <p:cNvSpPr>
            <a:spLocks noGrp="1"/>
          </p:cNvSpPr>
          <p:nvPr>
            <p:ph type="title"/>
          </p:nvPr>
        </p:nvSpPr>
        <p:spPr/>
        <p:txBody>
          <a:bodyPr>
            <a:normAutofit/>
          </a:bodyPr>
          <a:lstStyle/>
          <a:p>
            <a:r>
              <a:rPr lang="en-US" sz="4000" b="1" dirty="0" err="1">
                <a:solidFill>
                  <a:schemeClr val="accent6">
                    <a:lumMod val="75000"/>
                  </a:schemeClr>
                </a:solidFill>
                <a:latin typeface="+mn-lt"/>
              </a:rPr>
              <a:t>Vai</a:t>
            </a:r>
            <a:r>
              <a:rPr lang="en-US" sz="4000" b="1" dirty="0">
                <a:solidFill>
                  <a:schemeClr val="accent6">
                    <a:lumMod val="75000"/>
                  </a:schemeClr>
                </a:solidFill>
                <a:latin typeface="+mn-lt"/>
              </a:rPr>
              <a:t> </a:t>
            </a:r>
            <a:r>
              <a:rPr lang="en-US" sz="4000" b="1" dirty="0" err="1">
                <a:solidFill>
                  <a:schemeClr val="accent6">
                    <a:lumMod val="75000"/>
                  </a:schemeClr>
                </a:solidFill>
                <a:latin typeface="+mn-lt"/>
              </a:rPr>
              <a:t>trò</a:t>
            </a:r>
            <a:r>
              <a:rPr lang="en-US" sz="4000" b="1" dirty="0">
                <a:solidFill>
                  <a:schemeClr val="accent6">
                    <a:lumMod val="75000"/>
                  </a:schemeClr>
                </a:solidFill>
                <a:latin typeface="+mn-lt"/>
              </a:rPr>
              <a:t> </a:t>
            </a:r>
            <a:r>
              <a:rPr lang="en-US" sz="4000" b="1" dirty="0" err="1">
                <a:solidFill>
                  <a:schemeClr val="accent6">
                    <a:lumMod val="75000"/>
                  </a:schemeClr>
                </a:solidFill>
                <a:latin typeface="+mn-lt"/>
              </a:rPr>
              <a:t>Người</a:t>
            </a:r>
            <a:r>
              <a:rPr lang="en-US" sz="4000" b="1" dirty="0">
                <a:solidFill>
                  <a:schemeClr val="accent6">
                    <a:lumMod val="75000"/>
                  </a:schemeClr>
                </a:solidFill>
                <a:latin typeface="+mn-lt"/>
              </a:rPr>
              <a:t> </a:t>
            </a:r>
            <a:r>
              <a:rPr lang="en-US" sz="4000" b="1" dirty="0" err="1">
                <a:solidFill>
                  <a:schemeClr val="accent6">
                    <a:lumMod val="75000"/>
                  </a:schemeClr>
                </a:solidFill>
                <a:latin typeface="+mn-lt"/>
              </a:rPr>
              <a:t>ghi</a:t>
            </a:r>
            <a:r>
              <a:rPr lang="en-US" sz="4000" b="1" dirty="0">
                <a:solidFill>
                  <a:schemeClr val="accent6">
                    <a:lumMod val="75000"/>
                  </a:schemeClr>
                </a:solidFill>
                <a:latin typeface="+mn-lt"/>
              </a:rPr>
              <a:t> </a:t>
            </a:r>
            <a:r>
              <a:rPr lang="en-US" sz="4000" b="1" dirty="0" err="1">
                <a:solidFill>
                  <a:schemeClr val="accent6">
                    <a:lumMod val="75000"/>
                  </a:schemeClr>
                </a:solidFill>
                <a:latin typeface="+mn-lt"/>
              </a:rPr>
              <a:t>chú</a:t>
            </a:r>
            <a:br>
              <a:rPr lang="en-US" sz="4000" b="1" dirty="0">
                <a:latin typeface="+mn-lt"/>
              </a:rPr>
            </a:br>
            <a:r>
              <a:rPr lang="en-US" sz="2000" dirty="0">
                <a:latin typeface="+mn-lt"/>
              </a:rPr>
              <a:t>Role of the Note-taker</a:t>
            </a:r>
            <a:endParaRPr lang="en-US" sz="4000" b="1" dirty="0">
              <a:latin typeface="+mn-lt"/>
            </a:endParaRPr>
          </a:p>
        </p:txBody>
      </p:sp>
      <p:sp>
        <p:nvSpPr>
          <p:cNvPr id="3" name="Content Placeholder 2">
            <a:extLst>
              <a:ext uri="{FF2B5EF4-FFF2-40B4-BE49-F238E27FC236}">
                <a16:creationId xmlns:a16="http://schemas.microsoft.com/office/drawing/2014/main" id="{D623248C-E821-D749-84C3-47E8CB112695}"/>
              </a:ext>
            </a:extLst>
          </p:cNvPr>
          <p:cNvSpPr>
            <a:spLocks noGrp="1"/>
          </p:cNvSpPr>
          <p:nvPr>
            <p:ph idx="1"/>
          </p:nvPr>
        </p:nvSpPr>
        <p:spPr/>
        <p:txBody>
          <a:bodyPr>
            <a:normAutofit/>
          </a:bodyPr>
          <a:lstStyle/>
          <a:p>
            <a:r>
              <a:rPr lang="en-US" sz="2000" dirty="0" err="1"/>
              <a:t>Giữ</a:t>
            </a:r>
            <a:r>
              <a:rPr lang="en-US" sz="2000" dirty="0"/>
              <a:t> </a:t>
            </a:r>
            <a:r>
              <a:rPr lang="en-US" sz="2000" dirty="0" err="1"/>
              <a:t>sự</a:t>
            </a:r>
            <a:r>
              <a:rPr lang="en-US" sz="2000" dirty="0"/>
              <a:t> </a:t>
            </a:r>
            <a:r>
              <a:rPr lang="en-US" sz="2000" dirty="0" err="1"/>
              <a:t>trung</a:t>
            </a:r>
            <a:r>
              <a:rPr lang="en-US" sz="2000" dirty="0"/>
              <a:t> dung, </a:t>
            </a:r>
            <a:r>
              <a:rPr lang="en-US" sz="2000" dirty="0" err="1"/>
              <a:t>tránh</a:t>
            </a:r>
            <a:r>
              <a:rPr lang="en-US" sz="2000" dirty="0"/>
              <a:t> </a:t>
            </a:r>
            <a:r>
              <a:rPr lang="en-US" sz="2000" dirty="0" err="1"/>
              <a:t>ý</a:t>
            </a:r>
            <a:r>
              <a:rPr lang="en-US" sz="2000" dirty="0"/>
              <a:t> </a:t>
            </a:r>
            <a:r>
              <a:rPr lang="en-US" sz="2000" dirty="0" err="1"/>
              <a:t>nghĩ</a:t>
            </a:r>
            <a:r>
              <a:rPr lang="en-US" sz="2000" dirty="0"/>
              <a:t> </a:t>
            </a:r>
            <a:r>
              <a:rPr lang="en-US" sz="2000" dirty="0" err="1"/>
              <a:t>chủ</a:t>
            </a:r>
            <a:r>
              <a:rPr lang="en-US" sz="2000" dirty="0"/>
              <a:t> </a:t>
            </a:r>
            <a:r>
              <a:rPr lang="en-US" sz="2000" dirty="0" err="1"/>
              <a:t>quan</a:t>
            </a:r>
            <a:r>
              <a:rPr lang="en-US" sz="2000" dirty="0"/>
              <a:t> </a:t>
            </a:r>
            <a:r>
              <a:rPr lang="en-US" sz="2000" dirty="0" err="1"/>
              <a:t>của</a:t>
            </a:r>
            <a:r>
              <a:rPr lang="en-US" sz="2000" dirty="0"/>
              <a:t> </a:t>
            </a:r>
            <a:r>
              <a:rPr lang="en-US" sz="2000" dirty="0" err="1"/>
              <a:t>mình</a:t>
            </a:r>
            <a:endParaRPr lang="en-US" sz="2000" dirty="0"/>
          </a:p>
          <a:p>
            <a:r>
              <a:rPr lang="en-US" sz="2000" dirty="0" err="1"/>
              <a:t>Giữ</a:t>
            </a:r>
            <a:r>
              <a:rPr lang="en-US" sz="2000" dirty="0"/>
              <a:t> </a:t>
            </a:r>
            <a:r>
              <a:rPr lang="en-US" sz="2000" dirty="0" err="1"/>
              <a:t>sự</a:t>
            </a:r>
            <a:r>
              <a:rPr lang="en-US" sz="2000" dirty="0"/>
              <a:t> </a:t>
            </a:r>
            <a:r>
              <a:rPr lang="en-US" sz="2000" dirty="0" err="1"/>
              <a:t>tập</a:t>
            </a:r>
            <a:r>
              <a:rPr lang="en-US" sz="2000" dirty="0"/>
              <a:t> </a:t>
            </a:r>
            <a:r>
              <a:rPr lang="en-US" sz="2000" dirty="0" err="1"/>
              <a:t>trung</a:t>
            </a:r>
            <a:r>
              <a:rPr lang="en-US" sz="2000" dirty="0"/>
              <a:t> </a:t>
            </a:r>
            <a:r>
              <a:rPr lang="en-US" sz="2000" dirty="0" err="1"/>
              <a:t>trong</a:t>
            </a:r>
            <a:r>
              <a:rPr lang="en-US" sz="2000" dirty="0"/>
              <a:t> </a:t>
            </a:r>
            <a:r>
              <a:rPr lang="en-US" sz="2000" dirty="0" err="1"/>
              <a:t>việc</a:t>
            </a:r>
            <a:r>
              <a:rPr lang="en-US" sz="2000" dirty="0"/>
              <a:t> </a:t>
            </a:r>
            <a:r>
              <a:rPr lang="en-US" sz="2000" dirty="0" err="1"/>
              <a:t>của</a:t>
            </a:r>
            <a:r>
              <a:rPr lang="en-US" sz="2000" dirty="0"/>
              <a:t> </a:t>
            </a:r>
            <a:r>
              <a:rPr lang="en-US" sz="2000" dirty="0" err="1"/>
              <a:t>mình</a:t>
            </a:r>
            <a:endParaRPr lang="en-US" sz="2000" dirty="0"/>
          </a:p>
          <a:p>
            <a:r>
              <a:rPr lang="en-US" sz="2000" dirty="0" err="1"/>
              <a:t>Lắng</a:t>
            </a:r>
            <a:r>
              <a:rPr lang="en-US" sz="2000" dirty="0"/>
              <a:t> </a:t>
            </a:r>
            <a:r>
              <a:rPr lang="en-US" sz="2000" dirty="0" err="1"/>
              <a:t>nghe</a:t>
            </a:r>
            <a:r>
              <a:rPr lang="en-US" sz="2000" dirty="0"/>
              <a:t> </a:t>
            </a:r>
            <a:r>
              <a:rPr lang="en-US" sz="2000" dirty="0" err="1"/>
              <a:t>và</a:t>
            </a:r>
            <a:r>
              <a:rPr lang="en-US" sz="2000" dirty="0"/>
              <a:t> </a:t>
            </a:r>
            <a:r>
              <a:rPr lang="en-US" sz="2000" dirty="0" err="1"/>
              <a:t>tránh</a:t>
            </a:r>
            <a:r>
              <a:rPr lang="en-US" sz="2000" dirty="0"/>
              <a:t> </a:t>
            </a:r>
            <a:r>
              <a:rPr lang="en-US" sz="2000" dirty="0" err="1"/>
              <a:t>phân</a:t>
            </a:r>
            <a:r>
              <a:rPr lang="en-US" sz="2000" dirty="0"/>
              <a:t> </a:t>
            </a:r>
            <a:r>
              <a:rPr lang="en-US" sz="2000" dirty="0" err="1"/>
              <a:t>tâm</a:t>
            </a:r>
            <a:endParaRPr lang="en-US" sz="2000" dirty="0"/>
          </a:p>
          <a:p>
            <a:r>
              <a:rPr lang="en-US" sz="2000" dirty="0" err="1"/>
              <a:t>Cẩn</a:t>
            </a:r>
            <a:r>
              <a:rPr lang="en-US" sz="2000" dirty="0"/>
              <a:t> </a:t>
            </a:r>
            <a:r>
              <a:rPr lang="en-US" sz="2000" dirty="0" err="1"/>
              <a:t>thận</a:t>
            </a:r>
            <a:r>
              <a:rPr lang="en-US" sz="2000" dirty="0"/>
              <a:t> </a:t>
            </a:r>
            <a:r>
              <a:rPr lang="en-US" sz="2000" dirty="0" err="1"/>
              <a:t>ghi</a:t>
            </a:r>
            <a:r>
              <a:rPr lang="en-US" sz="2000" dirty="0"/>
              <a:t> </a:t>
            </a:r>
            <a:r>
              <a:rPr lang="en-US" sz="2000" dirty="0" err="1"/>
              <a:t>lại</a:t>
            </a:r>
            <a:r>
              <a:rPr lang="en-US" sz="2000" dirty="0"/>
              <a:t> </a:t>
            </a:r>
            <a:r>
              <a:rPr lang="en-US" sz="2000" dirty="0" err="1"/>
              <a:t>những</a:t>
            </a:r>
            <a:r>
              <a:rPr lang="en-US" sz="2000" dirty="0"/>
              <a:t> </a:t>
            </a:r>
            <a:r>
              <a:rPr lang="en-US" sz="2000" dirty="0" err="1"/>
              <a:t>gì</a:t>
            </a:r>
            <a:r>
              <a:rPr lang="en-US" sz="2000" dirty="0"/>
              <a:t> </a:t>
            </a:r>
            <a:r>
              <a:rPr lang="en-US" sz="2000" dirty="0" err="1"/>
              <a:t>được</a:t>
            </a:r>
            <a:r>
              <a:rPr lang="en-US" sz="2000" dirty="0"/>
              <a:t> chia </a:t>
            </a:r>
            <a:r>
              <a:rPr lang="en-US" sz="2000" dirty="0" err="1"/>
              <a:t>sẻ</a:t>
            </a:r>
            <a:r>
              <a:rPr lang="en-US" sz="2000" dirty="0"/>
              <a:t> (</a:t>
            </a:r>
            <a:r>
              <a:rPr lang="en-US" sz="2000" dirty="0" err="1"/>
              <a:t>điều</a:t>
            </a:r>
            <a:r>
              <a:rPr lang="en-US" sz="2000" dirty="0"/>
              <a:t> </a:t>
            </a:r>
            <a:r>
              <a:rPr lang="en-US" sz="2000" dirty="0" err="1"/>
              <a:t>cốt</a:t>
            </a:r>
            <a:r>
              <a:rPr lang="en-US" sz="2000" dirty="0"/>
              <a:t> </a:t>
            </a:r>
            <a:r>
              <a:rPr lang="en-US" sz="2000" dirty="0" err="1"/>
              <a:t>yếu</a:t>
            </a:r>
            <a:r>
              <a:rPr lang="en-US" sz="2000" dirty="0"/>
              <a:t>)</a:t>
            </a:r>
          </a:p>
          <a:p>
            <a:r>
              <a:rPr lang="en-US" sz="2000" dirty="0" err="1"/>
              <a:t>Tránh</a:t>
            </a:r>
            <a:r>
              <a:rPr lang="en-US" sz="2000" dirty="0"/>
              <a:t> </a:t>
            </a:r>
            <a:r>
              <a:rPr lang="en-US" sz="2000" dirty="0" err="1"/>
              <a:t>dùng</a:t>
            </a:r>
            <a:r>
              <a:rPr lang="en-US" sz="2000" dirty="0"/>
              <a:t> </a:t>
            </a:r>
            <a:r>
              <a:rPr lang="en-US" sz="2000" dirty="0" err="1"/>
              <a:t>những</a:t>
            </a:r>
            <a:r>
              <a:rPr lang="en-US" sz="2000" dirty="0"/>
              <a:t> </a:t>
            </a:r>
            <a:r>
              <a:rPr lang="en-US" sz="2000" dirty="0" err="1"/>
              <a:t>chữ</a:t>
            </a:r>
            <a:r>
              <a:rPr lang="en-US" sz="2000" dirty="0"/>
              <a:t> </a:t>
            </a:r>
            <a:r>
              <a:rPr lang="en-US" sz="2000" dirty="0" err="1"/>
              <a:t>tương</a:t>
            </a:r>
            <a:r>
              <a:rPr lang="en-US" sz="2000" dirty="0"/>
              <a:t> </a:t>
            </a:r>
            <a:r>
              <a:rPr lang="en-US" sz="2000" dirty="0" err="1"/>
              <a:t>đương</a:t>
            </a:r>
            <a:r>
              <a:rPr lang="en-US" sz="2000" dirty="0"/>
              <a:t>, </a:t>
            </a:r>
            <a:r>
              <a:rPr lang="en-US" sz="2000" dirty="0" err="1"/>
              <a:t>làm</a:t>
            </a:r>
            <a:r>
              <a:rPr lang="en-US" sz="2000" dirty="0"/>
              <a:t> </a:t>
            </a:r>
            <a:r>
              <a:rPr lang="en-US" sz="2000" dirty="0" err="1"/>
              <a:t>sai</a:t>
            </a:r>
            <a:r>
              <a:rPr lang="en-US" sz="2000" dirty="0"/>
              <a:t> </a:t>
            </a:r>
            <a:r>
              <a:rPr lang="en-US" sz="2000" dirty="0" err="1"/>
              <a:t>lạc</a:t>
            </a:r>
            <a:r>
              <a:rPr lang="en-US" sz="2000" dirty="0"/>
              <a:t> </a:t>
            </a:r>
            <a:r>
              <a:rPr lang="en-US" sz="2000" dirty="0" err="1"/>
              <a:t>ý</a:t>
            </a:r>
            <a:r>
              <a:rPr lang="en-US" sz="2000" dirty="0"/>
              <a:t> </a:t>
            </a:r>
            <a:r>
              <a:rPr lang="en-US" sz="2000" dirty="0" err="1"/>
              <a:t>nghĩa</a:t>
            </a:r>
            <a:endParaRPr lang="en-US" sz="2000" dirty="0"/>
          </a:p>
          <a:p>
            <a:r>
              <a:rPr lang="en-US" sz="2000" dirty="0" err="1"/>
              <a:t>Nếu</a:t>
            </a:r>
            <a:r>
              <a:rPr lang="en-US" sz="2000" dirty="0"/>
              <a:t> </a:t>
            </a:r>
            <a:r>
              <a:rPr lang="en-US" sz="2000" dirty="0" err="1"/>
              <a:t>không</a:t>
            </a:r>
            <a:r>
              <a:rPr lang="en-US" sz="2000" dirty="0"/>
              <a:t> </a:t>
            </a:r>
            <a:r>
              <a:rPr lang="en-US" sz="2000" dirty="0" err="1"/>
              <a:t>rõ</a:t>
            </a:r>
            <a:r>
              <a:rPr lang="en-US" sz="2000" dirty="0"/>
              <a:t> </a:t>
            </a:r>
            <a:r>
              <a:rPr lang="en-US" sz="2000" dirty="0" err="1"/>
              <a:t>ý</a:t>
            </a:r>
            <a:r>
              <a:rPr lang="en-US" sz="2000" dirty="0"/>
              <a:t> </a:t>
            </a:r>
            <a:r>
              <a:rPr lang="en-US" sz="2000" dirty="0" err="1"/>
              <a:t>người</a:t>
            </a:r>
            <a:r>
              <a:rPr lang="en-US" sz="2000" dirty="0"/>
              <a:t> </a:t>
            </a:r>
            <a:r>
              <a:rPr lang="en-US" sz="2000" dirty="0" err="1"/>
              <a:t>phát</a:t>
            </a:r>
            <a:r>
              <a:rPr lang="en-US" sz="2000" dirty="0"/>
              <a:t> </a:t>
            </a:r>
            <a:r>
              <a:rPr lang="en-US" sz="2000" dirty="0" err="1"/>
              <a:t>biểu</a:t>
            </a:r>
            <a:r>
              <a:rPr lang="en-US" sz="2000" dirty="0"/>
              <a:t> </a:t>
            </a:r>
            <a:r>
              <a:rPr lang="en-US" sz="2000" dirty="0" err="1"/>
              <a:t>thì</a:t>
            </a:r>
            <a:r>
              <a:rPr lang="en-US" sz="2000" dirty="0"/>
              <a:t> </a:t>
            </a:r>
            <a:r>
              <a:rPr lang="en-US" sz="2000" dirty="0" err="1"/>
              <a:t>hỏi</a:t>
            </a:r>
            <a:r>
              <a:rPr lang="en-US" sz="2000" dirty="0"/>
              <a:t> </a:t>
            </a:r>
            <a:r>
              <a:rPr lang="en-US" sz="2000" dirty="0" err="1"/>
              <a:t>lại</a:t>
            </a:r>
            <a:endParaRPr lang="en-US" sz="2000" dirty="0"/>
          </a:p>
          <a:p>
            <a:r>
              <a:rPr lang="en-US" sz="2000" dirty="0" err="1"/>
              <a:t>Cuối</a:t>
            </a:r>
            <a:r>
              <a:rPr lang="en-US" sz="2000" dirty="0"/>
              <a:t> </a:t>
            </a:r>
            <a:r>
              <a:rPr lang="en-US" sz="2000" dirty="0" err="1"/>
              <a:t>cuộc</a:t>
            </a:r>
            <a:r>
              <a:rPr lang="en-US" sz="2000" dirty="0"/>
              <a:t> </a:t>
            </a:r>
            <a:r>
              <a:rPr lang="en-US" sz="2000" dirty="0" err="1"/>
              <a:t>tụ</a:t>
            </a:r>
            <a:r>
              <a:rPr lang="en-US" sz="2000" dirty="0"/>
              <a:t> </a:t>
            </a:r>
            <a:r>
              <a:rPr lang="en-US" sz="2000" dirty="0" err="1"/>
              <a:t>họp</a:t>
            </a:r>
            <a:r>
              <a:rPr lang="en-US" sz="2000" dirty="0"/>
              <a:t> chia </a:t>
            </a:r>
            <a:r>
              <a:rPr lang="en-US" sz="2000" dirty="0" err="1"/>
              <a:t>sẻ</a:t>
            </a:r>
            <a:r>
              <a:rPr lang="en-US" sz="2000" dirty="0"/>
              <a:t>, </a:t>
            </a:r>
            <a:r>
              <a:rPr lang="en-US" sz="2000" dirty="0" err="1"/>
              <a:t>nên</a:t>
            </a:r>
            <a:r>
              <a:rPr lang="en-US" sz="2000" dirty="0"/>
              <a:t> </a:t>
            </a:r>
            <a:r>
              <a:rPr lang="en-US" sz="2000" dirty="0" err="1"/>
              <a:t>tham</a:t>
            </a:r>
            <a:r>
              <a:rPr lang="en-US" sz="2000" dirty="0"/>
              <a:t> </a:t>
            </a:r>
            <a:r>
              <a:rPr lang="en-US" sz="2000" dirty="0" err="1"/>
              <a:t>khảo</a:t>
            </a:r>
            <a:r>
              <a:rPr lang="en-US" sz="2000" dirty="0"/>
              <a:t> </a:t>
            </a:r>
            <a:r>
              <a:rPr lang="en-US" sz="2000" dirty="0" err="1"/>
              <a:t>với</a:t>
            </a:r>
            <a:r>
              <a:rPr lang="en-US" sz="2000" dirty="0"/>
              <a:t> </a:t>
            </a:r>
            <a:r>
              <a:rPr lang="en-US" sz="2000" dirty="0" err="1"/>
              <a:t>Điều</a:t>
            </a:r>
            <a:r>
              <a:rPr lang="en-US" sz="2000" dirty="0"/>
              <a:t> </a:t>
            </a:r>
            <a:r>
              <a:rPr lang="en-US" sz="2000" dirty="0" err="1"/>
              <a:t>phối</a:t>
            </a:r>
            <a:r>
              <a:rPr lang="en-US" sz="2000" dirty="0"/>
              <a:t> </a:t>
            </a:r>
            <a:r>
              <a:rPr lang="en-US" sz="2000" dirty="0" err="1"/>
              <a:t>viên</a:t>
            </a:r>
            <a:r>
              <a:rPr lang="en-US" sz="2000" dirty="0"/>
              <a:t> </a:t>
            </a:r>
            <a:r>
              <a:rPr lang="en-US" sz="2000" dirty="0" err="1"/>
              <a:t>về</a:t>
            </a:r>
            <a:r>
              <a:rPr lang="en-US" sz="2000" dirty="0"/>
              <a:t> </a:t>
            </a:r>
            <a:r>
              <a:rPr lang="en-US" sz="2000" dirty="0" err="1"/>
              <a:t>điều</a:t>
            </a:r>
            <a:r>
              <a:rPr lang="en-US" sz="2000" dirty="0"/>
              <a:t> </a:t>
            </a:r>
            <a:r>
              <a:rPr lang="en-US" sz="2000" dirty="0" err="1"/>
              <a:t>mình</a:t>
            </a:r>
            <a:r>
              <a:rPr lang="en-US" sz="2000" dirty="0"/>
              <a:t> </a:t>
            </a:r>
            <a:r>
              <a:rPr lang="en-US" sz="2000" dirty="0" err="1"/>
              <a:t>ghi</a:t>
            </a:r>
            <a:br>
              <a:rPr lang="en-US" sz="2000" dirty="0"/>
            </a:br>
            <a:r>
              <a:rPr lang="en-US" sz="2000" dirty="0" err="1"/>
              <a:t>và</a:t>
            </a:r>
            <a:r>
              <a:rPr lang="en-US" sz="2000" dirty="0"/>
              <a:t> </a:t>
            </a:r>
            <a:r>
              <a:rPr lang="en-US" sz="2000" dirty="0" err="1"/>
              <a:t>về</a:t>
            </a:r>
            <a:r>
              <a:rPr lang="en-US" sz="2000" dirty="0"/>
              <a:t> </a:t>
            </a:r>
            <a:r>
              <a:rPr lang="en-US" sz="2000" dirty="0" err="1"/>
              <a:t>việc</a:t>
            </a:r>
            <a:r>
              <a:rPr lang="en-US" sz="2000" dirty="0"/>
              <a:t> </a:t>
            </a:r>
            <a:r>
              <a:rPr lang="en-US" sz="2000" dirty="0" err="1"/>
              <a:t>gởi</a:t>
            </a:r>
            <a:r>
              <a:rPr lang="en-US" sz="2000" dirty="0"/>
              <a:t> </a:t>
            </a:r>
            <a:r>
              <a:rPr lang="en-US" sz="2000" dirty="0" err="1"/>
              <a:t>báo</a:t>
            </a:r>
            <a:r>
              <a:rPr lang="en-US" sz="2000" dirty="0"/>
              <a:t> </a:t>
            </a:r>
            <a:r>
              <a:rPr lang="en-US" sz="2000" dirty="0" err="1"/>
              <a:t>cáo</a:t>
            </a:r>
            <a:r>
              <a:rPr lang="en-US" sz="2000" dirty="0"/>
              <a:t> (online form) </a:t>
            </a:r>
            <a:r>
              <a:rPr lang="en-US" sz="2000" dirty="0" err="1"/>
              <a:t>về</a:t>
            </a:r>
            <a:r>
              <a:rPr lang="en-US" sz="2000" dirty="0"/>
              <a:t> </a:t>
            </a:r>
            <a:r>
              <a:rPr lang="en-US" sz="2000" dirty="0" err="1"/>
              <a:t>Giáo</a:t>
            </a:r>
            <a:r>
              <a:rPr lang="en-US" sz="2000" dirty="0"/>
              <a:t> </a:t>
            </a:r>
            <a:r>
              <a:rPr lang="en-US" sz="2000" dirty="0" err="1"/>
              <a:t>phận</a:t>
            </a:r>
            <a:endParaRPr lang="en-US" sz="2000" dirty="0"/>
          </a:p>
          <a:p>
            <a:r>
              <a:rPr lang="en-US" sz="2000" dirty="0" err="1"/>
              <a:t>Nếu</a:t>
            </a:r>
            <a:r>
              <a:rPr lang="en-US" sz="2000" dirty="0"/>
              <a:t> </a:t>
            </a:r>
            <a:r>
              <a:rPr lang="en-US" sz="2000" dirty="0" err="1"/>
              <a:t>được</a:t>
            </a:r>
            <a:r>
              <a:rPr lang="en-US" sz="2000" dirty="0"/>
              <a:t> </a:t>
            </a:r>
            <a:r>
              <a:rPr lang="en-US" sz="2000" dirty="0" err="1"/>
              <a:t>thì</a:t>
            </a:r>
            <a:r>
              <a:rPr lang="en-US" sz="2000" dirty="0"/>
              <a:t> </a:t>
            </a:r>
            <a:r>
              <a:rPr lang="en-US" sz="2000" dirty="0" err="1"/>
              <a:t>dùng</a:t>
            </a:r>
            <a:r>
              <a:rPr lang="en-US" sz="2000" dirty="0"/>
              <a:t> iPad, Chromebook, </a:t>
            </a:r>
            <a:r>
              <a:rPr lang="en-US" sz="2000" dirty="0" err="1"/>
              <a:t>hoặc</a:t>
            </a:r>
            <a:r>
              <a:rPr lang="en-US" sz="2000" dirty="0"/>
              <a:t> laptop</a:t>
            </a:r>
          </a:p>
          <a:p>
            <a:r>
              <a:rPr lang="en-US" sz="2000" dirty="0" err="1"/>
              <a:t>Không</a:t>
            </a:r>
            <a:r>
              <a:rPr lang="en-US" sz="2000" dirty="0"/>
              <a:t> </a:t>
            </a:r>
            <a:r>
              <a:rPr lang="en-US" sz="2000" dirty="0" err="1"/>
              <a:t>dùng</a:t>
            </a:r>
            <a:r>
              <a:rPr lang="en-US" sz="2000" dirty="0"/>
              <a:t> </a:t>
            </a:r>
            <a:r>
              <a:rPr lang="en-US" sz="2000" dirty="0" err="1"/>
              <a:t>máy</a:t>
            </a:r>
            <a:r>
              <a:rPr lang="en-US" sz="2000" dirty="0"/>
              <a:t> </a:t>
            </a:r>
            <a:r>
              <a:rPr lang="en-US" sz="2000" dirty="0" err="1"/>
              <a:t>thu</a:t>
            </a:r>
            <a:r>
              <a:rPr lang="en-US" sz="2000" dirty="0"/>
              <a:t> </a:t>
            </a:r>
            <a:r>
              <a:rPr lang="en-US" sz="2000" dirty="0" err="1"/>
              <a:t>âm</a:t>
            </a:r>
            <a:r>
              <a:rPr lang="en-US" sz="2000" dirty="0"/>
              <a:t> </a:t>
            </a:r>
            <a:r>
              <a:rPr lang="en-US" sz="2000" dirty="0" err="1"/>
              <a:t>hoặc</a:t>
            </a:r>
            <a:r>
              <a:rPr lang="en-US" sz="2000" dirty="0"/>
              <a:t> </a:t>
            </a:r>
            <a:r>
              <a:rPr lang="en-US" sz="2000" dirty="0" err="1"/>
              <a:t>thu</a:t>
            </a:r>
            <a:r>
              <a:rPr lang="en-US" sz="2000" dirty="0"/>
              <a:t> </a:t>
            </a:r>
            <a:r>
              <a:rPr lang="en-US" sz="2000" dirty="0" err="1"/>
              <a:t>hình</a:t>
            </a:r>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2577179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2C4A-0A8E-C845-8533-C7EAC2B8FBED}"/>
              </a:ext>
            </a:extLst>
          </p:cNvPr>
          <p:cNvSpPr>
            <a:spLocks noGrp="1"/>
          </p:cNvSpPr>
          <p:nvPr>
            <p:ph type="title"/>
          </p:nvPr>
        </p:nvSpPr>
        <p:spPr/>
        <p:txBody>
          <a:bodyPr>
            <a:normAutofit/>
          </a:bodyPr>
          <a:lstStyle/>
          <a:p>
            <a:r>
              <a:rPr lang="en-US" sz="4000" b="1" dirty="0" err="1">
                <a:solidFill>
                  <a:srgbClr val="C00000"/>
                </a:solidFill>
                <a:latin typeface="+mn-lt"/>
              </a:rPr>
              <a:t>Những</a:t>
            </a:r>
            <a:r>
              <a:rPr lang="en-US" sz="4000" b="1" dirty="0">
                <a:solidFill>
                  <a:srgbClr val="C00000"/>
                </a:solidFill>
                <a:latin typeface="+mn-lt"/>
              </a:rPr>
              <a:t> </a:t>
            </a:r>
            <a:r>
              <a:rPr lang="en-US" sz="4000" b="1" dirty="0" err="1">
                <a:solidFill>
                  <a:srgbClr val="C00000"/>
                </a:solidFill>
                <a:latin typeface="+mn-lt"/>
              </a:rPr>
              <a:t>Đối</a:t>
            </a:r>
            <a:r>
              <a:rPr lang="en-US" sz="4000" b="1" dirty="0">
                <a:solidFill>
                  <a:srgbClr val="C00000"/>
                </a:solidFill>
                <a:latin typeface="+mn-lt"/>
              </a:rPr>
              <a:t> </a:t>
            </a:r>
            <a:r>
              <a:rPr lang="en-US" sz="4000" b="1" dirty="0" err="1">
                <a:solidFill>
                  <a:srgbClr val="C00000"/>
                </a:solidFill>
                <a:latin typeface="+mn-lt"/>
              </a:rPr>
              <a:t>thoại</a:t>
            </a:r>
            <a:r>
              <a:rPr lang="en-US" sz="4000" b="1" dirty="0">
                <a:solidFill>
                  <a:srgbClr val="C00000"/>
                </a:solidFill>
                <a:latin typeface="+mn-lt"/>
              </a:rPr>
              <a:t> </a:t>
            </a:r>
            <a:r>
              <a:rPr lang="en-US" sz="4000" b="1" dirty="0" err="1">
                <a:solidFill>
                  <a:srgbClr val="C00000"/>
                </a:solidFill>
                <a:latin typeface="+mn-lt"/>
              </a:rPr>
              <a:t>khó</a:t>
            </a:r>
            <a:r>
              <a:rPr lang="en-US" sz="4000" b="1" dirty="0">
                <a:solidFill>
                  <a:srgbClr val="C00000"/>
                </a:solidFill>
                <a:latin typeface="+mn-lt"/>
              </a:rPr>
              <a:t> </a:t>
            </a:r>
            <a:r>
              <a:rPr lang="en-US" sz="4000" b="1" dirty="0" err="1">
                <a:solidFill>
                  <a:srgbClr val="C00000"/>
                </a:solidFill>
                <a:latin typeface="+mn-lt"/>
              </a:rPr>
              <a:t>khăn</a:t>
            </a:r>
            <a:endParaRPr lang="en-US" sz="4000" b="1" dirty="0">
              <a:solidFill>
                <a:srgbClr val="C00000"/>
              </a:solidFill>
              <a:latin typeface="+mn-lt"/>
            </a:endParaRPr>
          </a:p>
        </p:txBody>
      </p:sp>
      <p:sp>
        <p:nvSpPr>
          <p:cNvPr id="3" name="Content Placeholder 2">
            <a:extLst>
              <a:ext uri="{FF2B5EF4-FFF2-40B4-BE49-F238E27FC236}">
                <a16:creationId xmlns:a16="http://schemas.microsoft.com/office/drawing/2014/main" id="{99C0768E-B5C3-074F-9D8C-AE7934413AFE}"/>
              </a:ext>
            </a:extLst>
          </p:cNvPr>
          <p:cNvSpPr>
            <a:spLocks noGrp="1"/>
          </p:cNvSpPr>
          <p:nvPr>
            <p:ph idx="1"/>
          </p:nvPr>
        </p:nvSpPr>
        <p:spPr>
          <a:xfrm>
            <a:off x="921327" y="1540617"/>
            <a:ext cx="10515600" cy="4351338"/>
          </a:xfrm>
        </p:spPr>
        <p:txBody>
          <a:bodyPr>
            <a:normAutofit/>
          </a:bodyPr>
          <a:lstStyle/>
          <a:p>
            <a:pPr marL="0" indent="0">
              <a:buNone/>
            </a:pPr>
            <a:r>
              <a:rPr lang="en-US" sz="2000" dirty="0"/>
              <a:t>Khi </a:t>
            </a:r>
            <a:r>
              <a:rPr lang="en-US" sz="2000" dirty="0" err="1"/>
              <a:t>một</a:t>
            </a:r>
            <a:r>
              <a:rPr lang="en-US" sz="2000" dirty="0"/>
              <a:t> </a:t>
            </a:r>
            <a:r>
              <a:rPr lang="en-US" sz="2000" dirty="0" err="1"/>
              <a:t>người</a:t>
            </a:r>
            <a:r>
              <a:rPr lang="en-US" sz="2000" dirty="0"/>
              <a:t> </a:t>
            </a:r>
            <a:r>
              <a:rPr lang="en-US" sz="2000" dirty="0" err="1"/>
              <a:t>tham</a:t>
            </a:r>
            <a:r>
              <a:rPr lang="en-US" sz="2000" dirty="0"/>
              <a:t> </a:t>
            </a:r>
            <a:r>
              <a:rPr lang="en-US" sz="2000" dirty="0" err="1"/>
              <a:t>dự</a:t>
            </a:r>
            <a:r>
              <a:rPr lang="en-US" sz="2000" dirty="0"/>
              <a:t> </a:t>
            </a:r>
            <a:r>
              <a:rPr lang="en-US" sz="2000" dirty="0" err="1"/>
              <a:t>tỏ</a:t>
            </a:r>
            <a:r>
              <a:rPr lang="en-US" sz="2000" dirty="0"/>
              <a:t> ra </a:t>
            </a:r>
            <a:r>
              <a:rPr lang="en-US" sz="2000" dirty="0" err="1"/>
              <a:t>bị</a:t>
            </a:r>
            <a:r>
              <a:rPr lang="en-US" sz="2000" dirty="0"/>
              <a:t> </a:t>
            </a:r>
            <a:r>
              <a:rPr lang="en-US" sz="2000" dirty="0" err="1"/>
              <a:t>khủng</a:t>
            </a:r>
            <a:r>
              <a:rPr lang="en-US" sz="2000" dirty="0"/>
              <a:t> </a:t>
            </a:r>
            <a:r>
              <a:rPr lang="en-US" sz="2000" dirty="0" err="1"/>
              <a:t>hoảng</a:t>
            </a:r>
            <a:r>
              <a:rPr lang="en-US" sz="2000" dirty="0"/>
              <a:t> </a:t>
            </a:r>
            <a:r>
              <a:rPr lang="en-US" sz="2000" dirty="0" err="1"/>
              <a:t>vì</a:t>
            </a:r>
            <a:r>
              <a:rPr lang="en-US" sz="2000" dirty="0"/>
              <a:t> </a:t>
            </a:r>
            <a:r>
              <a:rPr lang="en-US" sz="2000" dirty="0" err="1"/>
              <a:t>bị</a:t>
            </a:r>
            <a:r>
              <a:rPr lang="en-US" sz="2000" dirty="0"/>
              <a:t> </a:t>
            </a:r>
            <a:r>
              <a:rPr lang="en-US" sz="2000" dirty="0" err="1"/>
              <a:t>đối</a:t>
            </a:r>
            <a:r>
              <a:rPr lang="en-US" sz="2000" dirty="0"/>
              <a:t> </a:t>
            </a:r>
            <a:r>
              <a:rPr lang="en-US" sz="2000" dirty="0" err="1"/>
              <a:t>xử</a:t>
            </a:r>
            <a:r>
              <a:rPr lang="en-US" sz="2000" dirty="0"/>
              <a:t> </a:t>
            </a:r>
            <a:r>
              <a:rPr lang="en-US" sz="2000" dirty="0" err="1"/>
              <a:t>tệ</a:t>
            </a:r>
            <a:r>
              <a:rPr lang="en-US" sz="2000" dirty="0"/>
              <a:t>, </a:t>
            </a:r>
            <a:r>
              <a:rPr lang="en-US" sz="2000" dirty="0" err="1"/>
              <a:t>hoặc</a:t>
            </a:r>
            <a:r>
              <a:rPr lang="en-US" sz="2000" dirty="0"/>
              <a:t> </a:t>
            </a:r>
            <a:r>
              <a:rPr lang="en-US" sz="2000" dirty="0" err="1"/>
              <a:t>bị</a:t>
            </a:r>
            <a:r>
              <a:rPr lang="en-US" sz="2000" dirty="0"/>
              <a:t> </a:t>
            </a:r>
            <a:r>
              <a:rPr lang="en-US" sz="2000" dirty="0" err="1"/>
              <a:t>lạm</a:t>
            </a:r>
            <a:r>
              <a:rPr lang="en-US" sz="2000" dirty="0"/>
              <a:t> </a:t>
            </a:r>
            <a:r>
              <a:rPr lang="en-US" sz="2000" dirty="0" err="1"/>
              <a:t>dụng</a:t>
            </a:r>
            <a:r>
              <a:rPr lang="en-US" sz="2000" dirty="0"/>
              <a:t> </a:t>
            </a:r>
            <a:r>
              <a:rPr lang="en-US" sz="2000" dirty="0" err="1"/>
              <a:t>trong</a:t>
            </a:r>
            <a:r>
              <a:rPr lang="en-US" sz="2000" dirty="0"/>
              <a:t> </a:t>
            </a:r>
            <a:r>
              <a:rPr lang="en-US" sz="2000" dirty="0" err="1"/>
              <a:t>Giáo</a:t>
            </a:r>
            <a:r>
              <a:rPr lang="en-US" sz="2000" dirty="0"/>
              <a:t> </a:t>
            </a:r>
            <a:r>
              <a:rPr lang="en-US" sz="2000" dirty="0" err="1"/>
              <a:t>hội</a:t>
            </a:r>
            <a:r>
              <a:rPr lang="en-US" sz="2000" dirty="0"/>
              <a:t>:</a:t>
            </a:r>
          </a:p>
          <a:p>
            <a:r>
              <a:rPr lang="en-US" sz="2000" dirty="0" err="1"/>
              <a:t>Trước</a:t>
            </a:r>
            <a:r>
              <a:rPr lang="en-US" sz="2000" dirty="0"/>
              <a:t> </a:t>
            </a:r>
            <a:r>
              <a:rPr lang="en-US" sz="2000" dirty="0" err="1"/>
              <a:t>hết</a:t>
            </a:r>
            <a:r>
              <a:rPr lang="en-US" sz="2000" dirty="0"/>
              <a:t> </a:t>
            </a:r>
            <a:r>
              <a:rPr lang="en-US" sz="2000" dirty="0" err="1"/>
              <a:t>hãy</a:t>
            </a:r>
            <a:r>
              <a:rPr lang="en-US" sz="2000" dirty="0"/>
              <a:t> </a:t>
            </a:r>
            <a:r>
              <a:rPr lang="en-US" sz="2000" dirty="0" err="1"/>
              <a:t>hiểu</a:t>
            </a:r>
            <a:r>
              <a:rPr lang="en-US" sz="2000" dirty="0"/>
              <a:t> </a:t>
            </a:r>
            <a:r>
              <a:rPr lang="en-US" sz="2000" dirty="0" err="1"/>
              <a:t>rằng</a:t>
            </a:r>
            <a:r>
              <a:rPr lang="en-US" sz="2000" dirty="0"/>
              <a:t> </a:t>
            </a:r>
            <a:r>
              <a:rPr lang="en-US" sz="2000" dirty="0" err="1"/>
              <a:t>có</a:t>
            </a:r>
            <a:r>
              <a:rPr lang="en-US" sz="2000" dirty="0"/>
              <a:t> </a:t>
            </a:r>
            <a:r>
              <a:rPr lang="en-US" sz="2000" dirty="0" err="1"/>
              <a:t>một</a:t>
            </a:r>
            <a:r>
              <a:rPr lang="en-US" sz="2000" dirty="0"/>
              <a:t> </a:t>
            </a:r>
            <a:r>
              <a:rPr lang="en-US" sz="2000" dirty="0" err="1"/>
              <a:t>số</a:t>
            </a:r>
            <a:r>
              <a:rPr lang="en-US" sz="2000" dirty="0"/>
              <a:t> </a:t>
            </a:r>
            <a:r>
              <a:rPr lang="en-US" sz="2000" dirty="0" err="1"/>
              <a:t>người</a:t>
            </a:r>
            <a:r>
              <a:rPr lang="en-US" sz="2000" dirty="0"/>
              <a:t> </a:t>
            </a:r>
            <a:r>
              <a:rPr lang="en-US" sz="2000" dirty="0" err="1"/>
              <a:t>thực</a:t>
            </a:r>
            <a:r>
              <a:rPr lang="en-US" sz="2000" dirty="0"/>
              <a:t> </a:t>
            </a:r>
            <a:r>
              <a:rPr lang="en-US" sz="2000" dirty="0" err="1"/>
              <a:t>sự</a:t>
            </a:r>
            <a:r>
              <a:rPr lang="en-US" sz="2000" dirty="0"/>
              <a:t> </a:t>
            </a:r>
            <a:r>
              <a:rPr lang="en-US" sz="2000" dirty="0" err="1"/>
              <a:t>bị</a:t>
            </a:r>
            <a:r>
              <a:rPr lang="en-US" sz="2000" dirty="0"/>
              <a:t> </a:t>
            </a:r>
            <a:r>
              <a:rPr lang="en-US" sz="2000" dirty="0" err="1"/>
              <a:t>khủng</a:t>
            </a:r>
            <a:r>
              <a:rPr lang="en-US" sz="2000" dirty="0"/>
              <a:t> </a:t>
            </a:r>
            <a:r>
              <a:rPr lang="en-US" sz="2000" dirty="0" err="1"/>
              <a:t>hoảng</a:t>
            </a:r>
            <a:r>
              <a:rPr lang="en-US" sz="2000" dirty="0"/>
              <a:t> </a:t>
            </a:r>
            <a:r>
              <a:rPr lang="en-US" sz="2000" dirty="0" err="1"/>
              <a:t>vì</a:t>
            </a:r>
            <a:r>
              <a:rPr lang="en-US" sz="2000" dirty="0"/>
              <a:t> </a:t>
            </a:r>
            <a:r>
              <a:rPr lang="en-US" sz="2000" dirty="0" err="1"/>
              <a:t>Giáo</a:t>
            </a:r>
            <a:r>
              <a:rPr lang="en-US" sz="2000" dirty="0"/>
              <a:t> </a:t>
            </a:r>
            <a:r>
              <a:rPr lang="en-US" sz="2000" dirty="0" err="1"/>
              <a:t>hội</a:t>
            </a:r>
            <a:endParaRPr lang="en-US" sz="2000" dirty="0"/>
          </a:p>
          <a:p>
            <a:r>
              <a:rPr lang="en-US" sz="2000" dirty="0" err="1"/>
              <a:t>Hãy</a:t>
            </a:r>
            <a:r>
              <a:rPr lang="en-US" sz="2000" dirty="0"/>
              <a:t> </a:t>
            </a:r>
            <a:r>
              <a:rPr lang="en-US" sz="2000" dirty="0" err="1"/>
              <a:t>cám</a:t>
            </a:r>
            <a:r>
              <a:rPr lang="en-US" sz="2000" dirty="0"/>
              <a:t> </a:t>
            </a:r>
            <a:r>
              <a:rPr lang="en-US" sz="2000" dirty="0" err="1"/>
              <a:t>ơn</a:t>
            </a:r>
            <a:r>
              <a:rPr lang="en-US" sz="2000" dirty="0"/>
              <a:t> </a:t>
            </a:r>
            <a:r>
              <a:rPr lang="en-US" sz="2000" dirty="0" err="1"/>
              <a:t>họ</a:t>
            </a:r>
            <a:r>
              <a:rPr lang="en-US" sz="2000" dirty="0"/>
              <a:t> </a:t>
            </a:r>
            <a:r>
              <a:rPr lang="en-US" sz="2000" dirty="0" err="1"/>
              <a:t>đã</a:t>
            </a:r>
            <a:r>
              <a:rPr lang="en-US" sz="2000" dirty="0"/>
              <a:t> can </a:t>
            </a:r>
            <a:r>
              <a:rPr lang="en-US" sz="2000" dirty="0" err="1"/>
              <a:t>đảm</a:t>
            </a:r>
            <a:r>
              <a:rPr lang="en-US" sz="2000" dirty="0"/>
              <a:t> chia </a:t>
            </a:r>
            <a:r>
              <a:rPr lang="en-US" sz="2000" dirty="0" err="1"/>
              <a:t>sẻ</a:t>
            </a:r>
            <a:r>
              <a:rPr lang="en-US" sz="2000" dirty="0"/>
              <a:t>, </a:t>
            </a:r>
            <a:r>
              <a:rPr lang="en-US" sz="2000" dirty="0" err="1"/>
              <a:t>ghi</a:t>
            </a:r>
            <a:r>
              <a:rPr lang="en-US" sz="2000" dirty="0"/>
              <a:t> </a:t>
            </a:r>
            <a:r>
              <a:rPr lang="en-US" sz="2000" dirty="0" err="1"/>
              <a:t>nhận</a:t>
            </a:r>
            <a:r>
              <a:rPr lang="en-US" sz="2000" dirty="0"/>
              <a:t> </a:t>
            </a:r>
            <a:r>
              <a:rPr lang="en-US" sz="2000" dirty="0" err="1"/>
              <a:t>cảm</a:t>
            </a:r>
            <a:r>
              <a:rPr lang="en-US" sz="2000" dirty="0"/>
              <a:t> </a:t>
            </a:r>
            <a:r>
              <a:rPr lang="en-US" sz="2000" dirty="0" err="1"/>
              <a:t>nghiệm</a:t>
            </a:r>
            <a:r>
              <a:rPr lang="en-US" sz="2000" dirty="0"/>
              <a:t> </a:t>
            </a:r>
            <a:r>
              <a:rPr lang="en-US" sz="2000" dirty="0" err="1"/>
              <a:t>của</a:t>
            </a:r>
            <a:r>
              <a:rPr lang="en-US" sz="2000" dirty="0"/>
              <a:t> </a:t>
            </a:r>
            <a:r>
              <a:rPr lang="en-US" sz="2000" dirty="0" err="1"/>
              <a:t>họ</a:t>
            </a:r>
            <a:r>
              <a:rPr lang="en-US" sz="2000" dirty="0"/>
              <a:t>, </a:t>
            </a:r>
            <a:r>
              <a:rPr lang="en-US" sz="2000" dirty="0" err="1"/>
              <a:t>dù</a:t>
            </a:r>
            <a:r>
              <a:rPr lang="en-US" sz="2000" dirty="0"/>
              <a:t> </a:t>
            </a:r>
            <a:r>
              <a:rPr lang="en-US" sz="2000" dirty="0" err="1"/>
              <a:t>tại</a:t>
            </a:r>
            <a:r>
              <a:rPr lang="en-US" sz="2000" dirty="0"/>
              <a:t> </a:t>
            </a:r>
            <a:r>
              <a:rPr lang="en-US" sz="2000" dirty="0" err="1"/>
              <a:t>cuộc</a:t>
            </a:r>
            <a:r>
              <a:rPr lang="en-US" sz="2000" dirty="0"/>
              <a:t> chia </a:t>
            </a:r>
            <a:r>
              <a:rPr lang="en-US" sz="2000" dirty="0" err="1"/>
              <a:t>sẻ</a:t>
            </a:r>
            <a:r>
              <a:rPr lang="en-US" sz="2000" dirty="0"/>
              <a:t> </a:t>
            </a:r>
            <a:r>
              <a:rPr lang="en-US" sz="2000" dirty="0" err="1"/>
              <a:t>này</a:t>
            </a:r>
            <a:r>
              <a:rPr lang="en-US" sz="2000" dirty="0"/>
              <a:t> </a:t>
            </a:r>
            <a:br>
              <a:rPr lang="en-US" sz="2000" dirty="0"/>
            </a:br>
            <a:r>
              <a:rPr lang="en-US" sz="2000" dirty="0" err="1"/>
              <a:t>chúng</a:t>
            </a:r>
            <a:r>
              <a:rPr lang="en-US" sz="2000" dirty="0"/>
              <a:t> ta </a:t>
            </a:r>
            <a:r>
              <a:rPr lang="en-US" sz="2000" dirty="0" err="1"/>
              <a:t>chỉ</a:t>
            </a:r>
            <a:r>
              <a:rPr lang="en-US" sz="2000" dirty="0"/>
              <a:t> </a:t>
            </a:r>
            <a:r>
              <a:rPr lang="en-US" sz="2000" dirty="0" err="1"/>
              <a:t>có</a:t>
            </a:r>
            <a:r>
              <a:rPr lang="en-US" sz="2000" dirty="0"/>
              <a:t> </a:t>
            </a:r>
            <a:r>
              <a:rPr lang="en-US" sz="2000" dirty="0" err="1"/>
              <a:t>thể</a:t>
            </a:r>
            <a:r>
              <a:rPr lang="en-US" sz="2000" dirty="0"/>
              <a:t> </a:t>
            </a:r>
            <a:r>
              <a:rPr lang="en-US" sz="2000" dirty="0" err="1"/>
              <a:t>lắng</a:t>
            </a:r>
            <a:r>
              <a:rPr lang="en-US" sz="2000" dirty="0"/>
              <a:t> </a:t>
            </a:r>
            <a:r>
              <a:rPr lang="en-US" sz="2000" dirty="0" err="1"/>
              <a:t>nghe</a:t>
            </a:r>
            <a:r>
              <a:rPr lang="en-US" sz="2000" dirty="0"/>
              <a:t> </a:t>
            </a:r>
            <a:r>
              <a:rPr lang="en-US" sz="2000" dirty="0" err="1"/>
              <a:t>và</a:t>
            </a:r>
            <a:r>
              <a:rPr lang="en-US" sz="2000" dirty="0"/>
              <a:t> </a:t>
            </a:r>
            <a:r>
              <a:rPr lang="en-US" sz="2000" dirty="0" err="1"/>
              <a:t>thông</a:t>
            </a:r>
            <a:r>
              <a:rPr lang="en-US" sz="2000" dirty="0"/>
              <a:t> </a:t>
            </a:r>
            <a:r>
              <a:rPr lang="en-US" sz="2000" dirty="0" err="1"/>
              <a:t>cảm</a:t>
            </a:r>
            <a:r>
              <a:rPr lang="en-US" sz="2000" dirty="0"/>
              <a:t>.</a:t>
            </a:r>
          </a:p>
          <a:p>
            <a:r>
              <a:rPr lang="en-US" sz="2000" dirty="0" err="1"/>
              <a:t>Nếu</a:t>
            </a:r>
            <a:r>
              <a:rPr lang="en-US" sz="2000" dirty="0"/>
              <a:t> </a:t>
            </a:r>
            <a:r>
              <a:rPr lang="en-US" sz="2000" dirty="0" err="1"/>
              <a:t>họ</a:t>
            </a:r>
            <a:r>
              <a:rPr lang="en-US" sz="2000" dirty="0"/>
              <a:t> </a:t>
            </a:r>
            <a:r>
              <a:rPr lang="en-US" sz="2000" dirty="0" err="1"/>
              <a:t>nói</a:t>
            </a:r>
            <a:r>
              <a:rPr lang="en-US" sz="2000" dirty="0"/>
              <a:t> </a:t>
            </a:r>
            <a:r>
              <a:rPr lang="en-US" sz="2000" dirty="0" err="1"/>
              <a:t>rằng</a:t>
            </a:r>
            <a:r>
              <a:rPr lang="en-US" sz="2000" dirty="0"/>
              <a:t> </a:t>
            </a:r>
            <a:r>
              <a:rPr lang="en-US" sz="2000" dirty="0" err="1"/>
              <a:t>họ</a:t>
            </a:r>
            <a:r>
              <a:rPr lang="en-US" sz="2000" dirty="0"/>
              <a:t> </a:t>
            </a:r>
            <a:r>
              <a:rPr lang="en-US" sz="2000" dirty="0" err="1"/>
              <a:t>bị</a:t>
            </a:r>
            <a:r>
              <a:rPr lang="en-US" sz="2000" dirty="0"/>
              <a:t> </a:t>
            </a:r>
            <a:r>
              <a:rPr lang="en-US" sz="2000" dirty="0" err="1"/>
              <a:t>người</a:t>
            </a:r>
            <a:r>
              <a:rPr lang="en-US" sz="2000" dirty="0"/>
              <a:t> </a:t>
            </a:r>
            <a:r>
              <a:rPr lang="en-US" sz="2000" dirty="0" err="1"/>
              <a:t>làm</a:t>
            </a:r>
            <a:r>
              <a:rPr lang="en-US" sz="2000" dirty="0"/>
              <a:t> </a:t>
            </a:r>
            <a:r>
              <a:rPr lang="en-US" sz="2000" dirty="0" err="1"/>
              <a:t>việc</a:t>
            </a:r>
            <a:r>
              <a:rPr lang="en-US" sz="2000" dirty="0"/>
              <a:t> </a:t>
            </a:r>
            <a:r>
              <a:rPr lang="en-US" sz="2000" dirty="0" err="1"/>
              <a:t>cho</a:t>
            </a:r>
            <a:r>
              <a:rPr lang="en-US" sz="2000" dirty="0"/>
              <a:t> </a:t>
            </a:r>
            <a:r>
              <a:rPr lang="en-US" sz="2000" dirty="0" err="1"/>
              <a:t>Giáo</a:t>
            </a:r>
            <a:r>
              <a:rPr lang="en-US" sz="2000" dirty="0"/>
              <a:t> </a:t>
            </a:r>
            <a:r>
              <a:rPr lang="en-US" sz="2000" dirty="0" err="1"/>
              <a:t>hội</a:t>
            </a:r>
            <a:r>
              <a:rPr lang="en-US" sz="2000" dirty="0"/>
              <a:t> </a:t>
            </a:r>
            <a:r>
              <a:rPr lang="en-US" sz="2000" dirty="0" err="1"/>
              <a:t>lạm</a:t>
            </a:r>
            <a:r>
              <a:rPr lang="en-US" sz="2000" dirty="0"/>
              <a:t> </a:t>
            </a:r>
            <a:r>
              <a:rPr lang="en-US" sz="2000" dirty="0" err="1"/>
              <a:t>dụng</a:t>
            </a:r>
            <a:r>
              <a:rPr lang="en-US" sz="2000" dirty="0"/>
              <a:t>, </a:t>
            </a:r>
            <a:r>
              <a:rPr lang="en-US" sz="2000" dirty="0" err="1"/>
              <a:t>cho</a:t>
            </a:r>
            <a:r>
              <a:rPr lang="en-US" sz="2000" dirty="0"/>
              <a:t> </a:t>
            </a:r>
            <a:r>
              <a:rPr lang="en-US" sz="2000" dirty="0" err="1"/>
              <a:t>họ</a:t>
            </a:r>
            <a:r>
              <a:rPr lang="en-US" sz="2000" dirty="0"/>
              <a:t> </a:t>
            </a:r>
            <a:r>
              <a:rPr lang="en-US" sz="2000" dirty="0" err="1"/>
              <a:t>biết</a:t>
            </a:r>
            <a:r>
              <a:rPr lang="en-US" sz="2000" dirty="0"/>
              <a:t> </a:t>
            </a:r>
            <a:br>
              <a:rPr lang="en-US" sz="2000" dirty="0"/>
            </a:br>
            <a:r>
              <a:rPr lang="en-US" sz="2000" dirty="0" err="1"/>
              <a:t>họ</a:t>
            </a:r>
            <a:r>
              <a:rPr lang="en-US" sz="2000" dirty="0"/>
              <a:t> </a:t>
            </a:r>
            <a:r>
              <a:rPr lang="en-US" sz="2000" dirty="0" err="1"/>
              <a:t>có</a:t>
            </a:r>
            <a:r>
              <a:rPr lang="en-US" sz="2000" dirty="0"/>
              <a:t> </a:t>
            </a:r>
            <a:r>
              <a:rPr lang="en-US" sz="2000" dirty="0" err="1"/>
              <a:t>thể</a:t>
            </a:r>
            <a:r>
              <a:rPr lang="en-US" sz="2000" dirty="0"/>
              <a:t> </a:t>
            </a:r>
            <a:r>
              <a:rPr lang="en-US" sz="2000" dirty="0" err="1"/>
              <a:t>liên</a:t>
            </a:r>
            <a:r>
              <a:rPr lang="en-US" sz="2000" dirty="0"/>
              <a:t> </a:t>
            </a:r>
            <a:r>
              <a:rPr lang="en-US" sz="2000" dirty="0" err="1"/>
              <a:t>lạc</a:t>
            </a:r>
            <a:r>
              <a:rPr lang="en-US" sz="2000" dirty="0"/>
              <a:t> </a:t>
            </a:r>
            <a:r>
              <a:rPr lang="en-US" sz="2000" dirty="0" err="1"/>
              <a:t>với</a:t>
            </a:r>
            <a:r>
              <a:rPr lang="en-US" sz="2000" dirty="0"/>
              <a:t> </a:t>
            </a:r>
            <a:r>
              <a:rPr lang="en-US" sz="2000" dirty="0" err="1"/>
              <a:t>Văn</a:t>
            </a:r>
            <a:r>
              <a:rPr lang="en-US" sz="2000" dirty="0"/>
              <a:t> </a:t>
            </a:r>
            <a:r>
              <a:rPr lang="en-US" sz="2000" dirty="0" err="1"/>
              <a:t>phòng</a:t>
            </a:r>
            <a:r>
              <a:rPr lang="en-US" sz="2000" dirty="0"/>
              <a:t> </a:t>
            </a:r>
            <a:r>
              <a:rPr lang="en-US" sz="2000" dirty="0" err="1"/>
              <a:t>Bảo</a:t>
            </a:r>
            <a:r>
              <a:rPr lang="en-US" sz="2000" dirty="0"/>
              <a:t> </a:t>
            </a:r>
            <a:r>
              <a:rPr lang="en-US" sz="2000" dirty="0" err="1"/>
              <a:t>vệ</a:t>
            </a:r>
            <a:r>
              <a:rPr lang="en-US" sz="2000" dirty="0"/>
              <a:t> </a:t>
            </a:r>
            <a:r>
              <a:rPr lang="en-US" sz="2000" dirty="0" err="1"/>
              <a:t>Trẻ</a:t>
            </a:r>
            <a:r>
              <a:rPr lang="en-US" sz="2000" dirty="0"/>
              <a:t> </a:t>
            </a:r>
            <a:r>
              <a:rPr lang="en-US" sz="2000" dirty="0" err="1"/>
              <a:t>em</a:t>
            </a:r>
            <a:r>
              <a:rPr lang="en-US" sz="2000" dirty="0"/>
              <a:t> </a:t>
            </a:r>
            <a:r>
              <a:rPr lang="en-US" sz="2000" dirty="0" err="1"/>
              <a:t>của</a:t>
            </a:r>
            <a:r>
              <a:rPr lang="en-US" sz="2000" dirty="0"/>
              <a:t> </a:t>
            </a:r>
            <a:r>
              <a:rPr lang="en-US" sz="2000" dirty="0" err="1"/>
              <a:t>Giáo</a:t>
            </a:r>
            <a:r>
              <a:rPr lang="en-US" sz="2000" dirty="0"/>
              <a:t> </a:t>
            </a:r>
            <a:r>
              <a:rPr lang="en-US" sz="2000" dirty="0" err="1"/>
              <a:t>phận</a:t>
            </a:r>
            <a:r>
              <a:rPr lang="en-US" sz="2000" dirty="0"/>
              <a:t> (</a:t>
            </a:r>
            <a:r>
              <a:rPr lang="en-US" sz="2000" dirty="0" err="1"/>
              <a:t>xem</a:t>
            </a:r>
            <a:r>
              <a:rPr lang="en-US" sz="2000" dirty="0"/>
              <a:t> slide </a:t>
            </a:r>
            <a:r>
              <a:rPr lang="en-US" sz="2000" dirty="0" err="1"/>
              <a:t>kế</a:t>
            </a:r>
            <a:r>
              <a:rPr lang="en-US" sz="2000" dirty="0"/>
              <a:t> </a:t>
            </a:r>
            <a:r>
              <a:rPr lang="en-US" sz="2000" dirty="0" err="1"/>
              <a:t>tiếp</a:t>
            </a:r>
            <a:r>
              <a:rPr lang="en-US" sz="2000" dirty="0"/>
              <a:t>)</a:t>
            </a:r>
          </a:p>
          <a:p>
            <a:r>
              <a:rPr lang="en-US" sz="2000" dirty="0" err="1"/>
              <a:t>Tham</a:t>
            </a:r>
            <a:r>
              <a:rPr lang="en-US" sz="2000" dirty="0"/>
              <a:t> </a:t>
            </a:r>
            <a:r>
              <a:rPr lang="en-US" sz="2000" dirty="0" err="1"/>
              <a:t>khảo</a:t>
            </a:r>
            <a:r>
              <a:rPr lang="en-US" sz="2000" dirty="0"/>
              <a:t> </a:t>
            </a:r>
            <a:r>
              <a:rPr lang="en-US" sz="2000" dirty="0" err="1"/>
              <a:t>thêm</a:t>
            </a:r>
            <a:r>
              <a:rPr lang="en-US" sz="2000" dirty="0"/>
              <a:t> </a:t>
            </a:r>
            <a:r>
              <a:rPr lang="en-US" sz="2000" dirty="0" err="1"/>
              <a:t>về</a:t>
            </a:r>
            <a:r>
              <a:rPr lang="en-US" sz="2000" dirty="0"/>
              <a:t> </a:t>
            </a:r>
            <a:r>
              <a:rPr lang="en-US" sz="2000" dirty="0" err="1"/>
              <a:t>những</a:t>
            </a:r>
            <a:r>
              <a:rPr lang="en-US" sz="2000" dirty="0"/>
              <a:t> </a:t>
            </a:r>
            <a:r>
              <a:rPr lang="en-US" sz="2000" dirty="0" err="1"/>
              <a:t>đối</a:t>
            </a:r>
            <a:r>
              <a:rPr lang="en-US" sz="2000" dirty="0"/>
              <a:t> </a:t>
            </a:r>
            <a:r>
              <a:rPr lang="en-US" sz="2000" dirty="0" err="1"/>
              <a:t>thoại</a:t>
            </a:r>
            <a:r>
              <a:rPr lang="en-US" sz="2000" dirty="0"/>
              <a:t> </a:t>
            </a:r>
            <a:r>
              <a:rPr lang="en-US" sz="2000" dirty="0" err="1"/>
              <a:t>khó</a:t>
            </a:r>
            <a:r>
              <a:rPr lang="en-US" sz="2000" dirty="0"/>
              <a:t> </a:t>
            </a:r>
            <a:r>
              <a:rPr lang="en-US" sz="2000" dirty="0" err="1"/>
              <a:t>khăn</a:t>
            </a:r>
            <a:r>
              <a:rPr lang="en-US" sz="2000" dirty="0"/>
              <a:t> </a:t>
            </a:r>
            <a:r>
              <a:rPr lang="en-US" sz="2000" dirty="0" err="1"/>
              <a:t>có</a:t>
            </a:r>
            <a:r>
              <a:rPr lang="en-US" sz="2000" dirty="0"/>
              <a:t> </a:t>
            </a:r>
            <a:r>
              <a:rPr lang="en-US" sz="2000" dirty="0" err="1"/>
              <a:t>thể</a:t>
            </a:r>
            <a:r>
              <a:rPr lang="en-US" sz="2000" dirty="0"/>
              <a:t> </a:t>
            </a:r>
            <a:r>
              <a:rPr lang="en-US" sz="2000" dirty="0" err="1"/>
              <a:t>xảy</a:t>
            </a:r>
            <a:r>
              <a:rPr lang="en-US" sz="2000" dirty="0"/>
              <a:t> ra </a:t>
            </a:r>
            <a:r>
              <a:rPr lang="en-US" sz="2000" dirty="0" err="1"/>
              <a:t>khi</a:t>
            </a:r>
            <a:r>
              <a:rPr lang="en-US" sz="2000" dirty="0"/>
              <a:t> chia </a:t>
            </a:r>
            <a:r>
              <a:rPr lang="en-US" sz="2000" dirty="0" err="1"/>
              <a:t>sẻ</a:t>
            </a:r>
            <a:r>
              <a:rPr lang="en-US" sz="2000" dirty="0"/>
              <a:t> </a:t>
            </a:r>
            <a:r>
              <a:rPr lang="en-US" sz="2000" dirty="0" err="1"/>
              <a:t>nhóm</a:t>
            </a:r>
            <a:r>
              <a:rPr lang="en-US" sz="2000" dirty="0"/>
              <a:t> </a:t>
            </a:r>
            <a:br>
              <a:rPr lang="en-US" sz="2000" dirty="0"/>
            </a:br>
            <a:r>
              <a:rPr lang="en-US" sz="2000" dirty="0" err="1"/>
              <a:t>tại</a:t>
            </a:r>
            <a:r>
              <a:rPr lang="en-US" sz="2000" dirty="0"/>
              <a:t> </a:t>
            </a:r>
            <a:r>
              <a:rPr lang="en-US" sz="2000" dirty="0">
                <a:hlinkClick r:id="rId2"/>
              </a:rPr>
              <a:t>LeadershipRoundtable.org</a:t>
            </a:r>
            <a:r>
              <a:rPr lang="en-US" sz="2000" dirty="0"/>
              <a:t> – </a:t>
            </a:r>
            <a:r>
              <a:rPr lang="en-US" sz="2000" dirty="0" err="1"/>
              <a:t>trang</a:t>
            </a:r>
            <a:r>
              <a:rPr lang="en-US" sz="2000" dirty="0"/>
              <a:t> 12-13</a:t>
            </a:r>
            <a:br>
              <a:rPr lang="en-US" sz="2000" dirty="0"/>
            </a:br>
            <a:r>
              <a:rPr lang="en-US" sz="2000" dirty="0"/>
              <a:t>(</a:t>
            </a:r>
            <a:r>
              <a:rPr lang="en-US" sz="2000" dirty="0" err="1"/>
              <a:t>leadershiproundtable.org</a:t>
            </a:r>
            <a:r>
              <a:rPr lang="en-US" sz="2000" dirty="0"/>
              <a:t>/wp-content/uploads/2016/05/Process-for-Facilitating-Synodal-Consultations_Oct-2021_FINAL.pdf)</a:t>
            </a:r>
            <a:br>
              <a:rPr lang="en-US" sz="2000" dirty="0"/>
            </a:br>
            <a:br>
              <a:rPr lang="en-US" sz="2000" dirty="0"/>
            </a:br>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1698327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9C7F37-DACC-3D41-B8E3-7614D35A1C11}"/>
              </a:ext>
            </a:extLst>
          </p:cNvPr>
          <p:cNvPicPr>
            <a:picLocks noChangeAspect="1"/>
          </p:cNvPicPr>
          <p:nvPr/>
        </p:nvPicPr>
        <p:blipFill>
          <a:blip r:embed="rId2"/>
          <a:stretch>
            <a:fillRect/>
          </a:stretch>
        </p:blipFill>
        <p:spPr>
          <a:xfrm>
            <a:off x="902525" y="167720"/>
            <a:ext cx="9559636" cy="6003041"/>
          </a:xfrm>
          <a:prstGeom prst="rect">
            <a:avLst/>
          </a:prstGeom>
        </p:spPr>
      </p:pic>
    </p:spTree>
    <p:extLst>
      <p:ext uri="{BB962C8B-B14F-4D97-AF65-F5344CB8AC3E}">
        <p14:creationId xmlns:p14="http://schemas.microsoft.com/office/powerpoint/2010/main" val="270630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5954-4739-314C-A1F1-346B847B1BE1}"/>
              </a:ext>
            </a:extLst>
          </p:cNvPr>
          <p:cNvSpPr>
            <a:spLocks noGrp="1"/>
          </p:cNvSpPr>
          <p:nvPr>
            <p:ph type="title"/>
          </p:nvPr>
        </p:nvSpPr>
        <p:spPr/>
        <p:txBody>
          <a:bodyPr>
            <a:normAutofit/>
          </a:bodyPr>
          <a:lstStyle/>
          <a:p>
            <a:r>
              <a:rPr lang="en-US" sz="4000" b="1" dirty="0" err="1">
                <a:solidFill>
                  <a:schemeClr val="accent1">
                    <a:lumMod val="75000"/>
                  </a:schemeClr>
                </a:solidFill>
                <a:latin typeface="+mn-lt"/>
              </a:rPr>
              <a:t>Những</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gì</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cần</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có</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tại</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mỗi</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cộng</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đoàn</a:t>
            </a:r>
            <a:endParaRPr lang="en-US" sz="4000" b="1" dirty="0">
              <a:solidFill>
                <a:schemeClr val="accent1">
                  <a:lumMod val="75000"/>
                </a:schemeClr>
              </a:solidFill>
              <a:latin typeface="+mn-lt"/>
            </a:endParaRPr>
          </a:p>
        </p:txBody>
      </p:sp>
      <p:sp>
        <p:nvSpPr>
          <p:cNvPr id="3" name="Content Placeholder 2">
            <a:extLst>
              <a:ext uri="{FF2B5EF4-FFF2-40B4-BE49-F238E27FC236}">
                <a16:creationId xmlns:a16="http://schemas.microsoft.com/office/drawing/2014/main" id="{F0AF4B23-D793-8A41-91BD-B00B79AEBEFA}"/>
              </a:ext>
            </a:extLst>
          </p:cNvPr>
          <p:cNvSpPr>
            <a:spLocks noGrp="1"/>
          </p:cNvSpPr>
          <p:nvPr>
            <p:ph idx="1"/>
          </p:nvPr>
        </p:nvSpPr>
        <p:spPr/>
        <p:txBody>
          <a:bodyPr>
            <a:normAutofit/>
          </a:bodyPr>
          <a:lstStyle/>
          <a:p>
            <a:r>
              <a:rPr lang="en-US" sz="2000" dirty="0" err="1"/>
              <a:t>Một</a:t>
            </a:r>
            <a:r>
              <a:rPr lang="en-US" sz="2000" dirty="0"/>
              <a:t> </a:t>
            </a:r>
            <a:r>
              <a:rPr lang="en-US" sz="2000" dirty="0" err="1"/>
              <a:t>Điều</a:t>
            </a:r>
            <a:r>
              <a:rPr lang="en-US" sz="2000" dirty="0"/>
              <a:t> </a:t>
            </a:r>
            <a:r>
              <a:rPr lang="en-US" sz="2000" dirty="0" err="1"/>
              <a:t>hợp</a:t>
            </a:r>
            <a:r>
              <a:rPr lang="en-US" sz="2000" dirty="0"/>
              <a:t> </a:t>
            </a:r>
            <a:r>
              <a:rPr lang="en-US" sz="2000" dirty="0" err="1"/>
              <a:t>viên</a:t>
            </a:r>
            <a:r>
              <a:rPr lang="en-US" sz="2000" dirty="0"/>
              <a:t> (Coordinator) </a:t>
            </a:r>
            <a:r>
              <a:rPr lang="en-US" sz="2000" dirty="0" err="1"/>
              <a:t>nếu</a:t>
            </a:r>
            <a:r>
              <a:rPr lang="en-US" sz="2000" dirty="0"/>
              <a:t> </a:t>
            </a:r>
            <a:r>
              <a:rPr lang="en-US" sz="2000" dirty="0" err="1"/>
              <a:t>có</a:t>
            </a:r>
            <a:r>
              <a:rPr lang="en-US" sz="2000" dirty="0"/>
              <a:t> </a:t>
            </a:r>
            <a:r>
              <a:rPr lang="en-US" sz="2000" dirty="0" err="1"/>
              <a:t>nhiều</a:t>
            </a:r>
            <a:r>
              <a:rPr lang="en-US" sz="2000" dirty="0"/>
              <a:t> </a:t>
            </a:r>
            <a:r>
              <a:rPr lang="en-US" sz="2000" dirty="0" err="1"/>
              <a:t>cuộc</a:t>
            </a:r>
            <a:r>
              <a:rPr lang="en-US" sz="2000" dirty="0"/>
              <a:t> </a:t>
            </a:r>
            <a:r>
              <a:rPr lang="en-US" sz="2000" dirty="0" err="1"/>
              <a:t>lắng</a:t>
            </a:r>
            <a:r>
              <a:rPr lang="en-US" sz="2000" dirty="0"/>
              <a:t> </a:t>
            </a:r>
            <a:r>
              <a:rPr lang="en-US" sz="2000" dirty="0" err="1"/>
              <a:t>nghe</a:t>
            </a:r>
            <a:r>
              <a:rPr lang="en-US" sz="2000" dirty="0"/>
              <a:t> (listening sessions)</a:t>
            </a:r>
          </a:p>
          <a:p>
            <a:pPr marL="0"/>
            <a:r>
              <a:rPr lang="en-US" sz="2000" dirty="0" err="1"/>
              <a:t>Đủ</a:t>
            </a:r>
            <a:r>
              <a:rPr lang="en-US" sz="2000" dirty="0"/>
              <a:t> </a:t>
            </a:r>
            <a:r>
              <a:rPr lang="en-US" sz="2000" dirty="0" err="1"/>
              <a:t>số</a:t>
            </a:r>
            <a:r>
              <a:rPr lang="en-US" sz="2000" dirty="0"/>
              <a:t> </a:t>
            </a:r>
            <a:r>
              <a:rPr lang="en-US" sz="2000" dirty="0" err="1"/>
              <a:t>Điều</a:t>
            </a:r>
            <a:r>
              <a:rPr lang="en-US" sz="2000" dirty="0"/>
              <a:t> </a:t>
            </a:r>
            <a:r>
              <a:rPr lang="en-US" sz="2000" dirty="0" err="1"/>
              <a:t>phối</a:t>
            </a:r>
            <a:r>
              <a:rPr lang="en-US" sz="2000" dirty="0"/>
              <a:t> </a:t>
            </a:r>
            <a:r>
              <a:rPr lang="en-US" sz="2000" dirty="0" err="1"/>
              <a:t>viên</a:t>
            </a:r>
            <a:r>
              <a:rPr lang="en-US" sz="2000" dirty="0"/>
              <a:t> (Facilitators) &amp; </a:t>
            </a:r>
            <a:r>
              <a:rPr lang="en-US" sz="2000" dirty="0" err="1"/>
              <a:t>Người</a:t>
            </a:r>
            <a:r>
              <a:rPr lang="en-US" sz="2000" dirty="0"/>
              <a:t> </a:t>
            </a:r>
            <a:r>
              <a:rPr lang="en-US" sz="2000" dirty="0" err="1"/>
              <a:t>ghi</a:t>
            </a:r>
            <a:r>
              <a:rPr lang="en-US" sz="2000" dirty="0"/>
              <a:t> </a:t>
            </a:r>
            <a:r>
              <a:rPr lang="en-US" sz="2000" dirty="0" err="1"/>
              <a:t>chú</a:t>
            </a:r>
            <a:r>
              <a:rPr lang="en-US" sz="2000" dirty="0"/>
              <a:t> (Note-takers)</a:t>
            </a:r>
            <a:br>
              <a:rPr lang="en-US" sz="2000" dirty="0"/>
            </a:br>
            <a:r>
              <a:rPr lang="en-US" sz="2000" dirty="0"/>
              <a:t>    </a:t>
            </a:r>
            <a:r>
              <a:rPr lang="en-US" sz="2000" dirty="0" err="1"/>
              <a:t>cho</a:t>
            </a:r>
            <a:r>
              <a:rPr lang="en-US" sz="2000" dirty="0"/>
              <a:t> </a:t>
            </a:r>
            <a:r>
              <a:rPr lang="en-US" sz="2000" dirty="0" err="1"/>
              <a:t>việc</a:t>
            </a:r>
            <a:r>
              <a:rPr lang="en-US" sz="2000" dirty="0"/>
              <a:t> chia </a:t>
            </a:r>
            <a:r>
              <a:rPr lang="en-US" sz="2000" dirty="0" err="1"/>
              <a:t>sẻ</a:t>
            </a:r>
            <a:r>
              <a:rPr lang="en-US" sz="2000" dirty="0"/>
              <a:t> </a:t>
            </a:r>
            <a:r>
              <a:rPr lang="en-US" sz="2000" dirty="0" err="1"/>
              <a:t>nhóm</a:t>
            </a:r>
            <a:r>
              <a:rPr lang="en-US" sz="2000" dirty="0"/>
              <a:t> </a:t>
            </a:r>
            <a:r>
              <a:rPr lang="en-US" sz="2000" dirty="0" err="1"/>
              <a:t>nhỏ</a:t>
            </a:r>
            <a:r>
              <a:rPr lang="en-US" sz="2000" dirty="0"/>
              <a:t> </a:t>
            </a:r>
            <a:br>
              <a:rPr lang="en-US" sz="2000" dirty="0"/>
            </a:br>
            <a:r>
              <a:rPr lang="en-US" sz="2000" dirty="0"/>
              <a:t>    (</a:t>
            </a:r>
            <a:r>
              <a:rPr lang="en-US" sz="2000" dirty="0" err="1"/>
              <a:t>mỗi</a:t>
            </a:r>
            <a:r>
              <a:rPr lang="en-US" sz="2000" dirty="0"/>
              <a:t> </a:t>
            </a:r>
            <a:r>
              <a:rPr lang="en-US" sz="2000" dirty="0" err="1"/>
              <a:t>nhóm</a:t>
            </a:r>
            <a:r>
              <a:rPr lang="en-US" sz="2000" dirty="0"/>
              <a:t> </a:t>
            </a:r>
            <a:r>
              <a:rPr lang="en-US" sz="2000" dirty="0" err="1"/>
              <a:t>nhỏ</a:t>
            </a:r>
            <a:r>
              <a:rPr lang="en-US" sz="2000" dirty="0"/>
              <a:t>, </a:t>
            </a:r>
            <a:r>
              <a:rPr lang="en-US" sz="2000" dirty="0" err="1"/>
              <a:t>nhiều</a:t>
            </a:r>
            <a:r>
              <a:rPr lang="en-US" sz="2000" dirty="0"/>
              <a:t> </a:t>
            </a:r>
            <a:r>
              <a:rPr lang="en-US" sz="2000" dirty="0" err="1"/>
              <a:t>lắm</a:t>
            </a:r>
            <a:r>
              <a:rPr lang="en-US" sz="2000" dirty="0"/>
              <a:t> </a:t>
            </a:r>
            <a:r>
              <a:rPr lang="en-US" sz="2000" dirty="0" err="1"/>
              <a:t>là</a:t>
            </a:r>
            <a:r>
              <a:rPr lang="en-US" sz="2000" dirty="0"/>
              <a:t> 8 </a:t>
            </a:r>
            <a:r>
              <a:rPr lang="en-US" sz="2000" dirty="0" err="1"/>
              <a:t>người</a:t>
            </a:r>
            <a:r>
              <a:rPr lang="en-US" sz="2000" dirty="0"/>
              <a:t>, </a:t>
            </a:r>
            <a:r>
              <a:rPr lang="en-US" sz="2000" dirty="0" err="1"/>
              <a:t>cần</a:t>
            </a:r>
            <a:r>
              <a:rPr lang="en-US" sz="2000" dirty="0"/>
              <a:t> </a:t>
            </a:r>
            <a:r>
              <a:rPr lang="en-US" sz="2000" dirty="0" err="1"/>
              <a:t>có</a:t>
            </a:r>
            <a:r>
              <a:rPr lang="en-US" sz="2000" dirty="0"/>
              <a:t> </a:t>
            </a:r>
            <a:r>
              <a:rPr lang="en-US" sz="2000" dirty="0" err="1"/>
              <a:t>một</a:t>
            </a:r>
            <a:r>
              <a:rPr lang="en-US" sz="2000" dirty="0"/>
              <a:t> </a:t>
            </a:r>
            <a:r>
              <a:rPr lang="en-US" sz="2000" dirty="0" err="1"/>
              <a:t>Điều</a:t>
            </a:r>
            <a:r>
              <a:rPr lang="en-US" sz="2000" dirty="0"/>
              <a:t> </a:t>
            </a:r>
            <a:r>
              <a:rPr lang="en-US" sz="2000" dirty="0" err="1"/>
              <a:t>phối</a:t>
            </a:r>
            <a:r>
              <a:rPr lang="en-US" sz="2000" dirty="0"/>
              <a:t> </a:t>
            </a:r>
            <a:r>
              <a:rPr lang="en-US" sz="2000" dirty="0" err="1"/>
              <a:t>viên</a:t>
            </a:r>
            <a:r>
              <a:rPr lang="en-US" sz="2000" dirty="0"/>
              <a:t> &amp; </a:t>
            </a:r>
            <a:r>
              <a:rPr lang="en-US" sz="2000" dirty="0" err="1"/>
              <a:t>một</a:t>
            </a:r>
            <a:r>
              <a:rPr lang="en-US" sz="2000" dirty="0"/>
              <a:t> </a:t>
            </a:r>
            <a:r>
              <a:rPr lang="en-US" sz="2000" dirty="0" err="1"/>
              <a:t>Người</a:t>
            </a:r>
            <a:r>
              <a:rPr lang="en-US" sz="2000" dirty="0"/>
              <a:t> </a:t>
            </a:r>
            <a:r>
              <a:rPr lang="en-US" sz="2000" dirty="0" err="1"/>
              <a:t>ghi</a:t>
            </a:r>
            <a:r>
              <a:rPr lang="en-US" sz="2000" dirty="0"/>
              <a:t> </a:t>
            </a:r>
            <a:r>
              <a:rPr lang="en-US" sz="2000" dirty="0" err="1"/>
              <a:t>chú</a:t>
            </a:r>
            <a:r>
              <a:rPr lang="en-US" sz="2000" dirty="0"/>
              <a:t>)</a:t>
            </a:r>
            <a:br>
              <a:rPr lang="en-US" sz="2000" dirty="0"/>
            </a:br>
            <a:br>
              <a:rPr lang="en-US" sz="2000" dirty="0"/>
            </a:br>
            <a:r>
              <a:rPr lang="en-US" sz="2000" b="1" dirty="0">
                <a:solidFill>
                  <a:srgbClr val="C00000"/>
                </a:solidFill>
              </a:rPr>
              <a:t>For In-person Listening Sessions</a:t>
            </a:r>
          </a:p>
          <a:p>
            <a:pPr marL="0"/>
            <a:r>
              <a:rPr lang="en-US" sz="2000" dirty="0" err="1"/>
              <a:t>Tại</a:t>
            </a:r>
            <a:r>
              <a:rPr lang="en-US" sz="2000" dirty="0"/>
              <a:t> </a:t>
            </a:r>
            <a:r>
              <a:rPr lang="en-US" sz="2000" dirty="0" err="1"/>
              <a:t>địa</a:t>
            </a:r>
            <a:r>
              <a:rPr lang="en-US" sz="2000" dirty="0"/>
              <a:t> </a:t>
            </a:r>
            <a:r>
              <a:rPr lang="en-US" sz="2000" dirty="0" err="1"/>
              <a:t>điểm</a:t>
            </a:r>
            <a:r>
              <a:rPr lang="en-US" sz="2000" dirty="0"/>
              <a:t> </a:t>
            </a:r>
            <a:r>
              <a:rPr lang="en-US" sz="2000" dirty="0" err="1"/>
              <a:t>quy</a:t>
            </a:r>
            <a:r>
              <a:rPr lang="en-US" sz="2000" dirty="0"/>
              <a:t> </a:t>
            </a:r>
            <a:r>
              <a:rPr lang="en-US" sz="2000" dirty="0" err="1"/>
              <a:t>tụ</a:t>
            </a:r>
            <a:r>
              <a:rPr lang="en-US" sz="2000" dirty="0"/>
              <a:t>: </a:t>
            </a:r>
            <a:r>
              <a:rPr lang="en-US" sz="2000" dirty="0" err="1"/>
              <a:t>tiếp</a:t>
            </a:r>
            <a:r>
              <a:rPr lang="en-US" sz="2000" dirty="0"/>
              <a:t> </a:t>
            </a:r>
            <a:r>
              <a:rPr lang="en-US" sz="2000" dirty="0" err="1"/>
              <a:t>đón</a:t>
            </a:r>
            <a:r>
              <a:rPr lang="en-US" sz="2000" dirty="0"/>
              <a:t>, </a:t>
            </a:r>
            <a:r>
              <a:rPr lang="en-US" sz="2000" dirty="0" err="1"/>
              <a:t>giải</a:t>
            </a:r>
            <a:r>
              <a:rPr lang="en-US" sz="2000" dirty="0"/>
              <a:t> lao, </a:t>
            </a:r>
            <a:r>
              <a:rPr lang="en-US" sz="2000" dirty="0" err="1"/>
              <a:t>ghế</a:t>
            </a:r>
            <a:r>
              <a:rPr lang="en-US" sz="2000" dirty="0"/>
              <a:t>, </a:t>
            </a:r>
            <a:r>
              <a:rPr lang="en-US" sz="2000" dirty="0" err="1"/>
              <a:t>bàn</a:t>
            </a:r>
            <a:r>
              <a:rPr lang="en-US" sz="2000" dirty="0"/>
              <a:t>, </a:t>
            </a:r>
            <a:r>
              <a:rPr lang="en-US" sz="2000" dirty="0" err="1"/>
              <a:t>thiết</a:t>
            </a:r>
            <a:r>
              <a:rPr lang="en-US" sz="2000" dirty="0"/>
              <a:t> </a:t>
            </a:r>
            <a:r>
              <a:rPr lang="en-US" sz="2000" dirty="0" err="1"/>
              <a:t>bị</a:t>
            </a:r>
            <a:r>
              <a:rPr lang="en-US" sz="2000" dirty="0"/>
              <a:t> </a:t>
            </a:r>
            <a:r>
              <a:rPr lang="en-US" sz="2000" dirty="0" err="1"/>
              <a:t>âm</a:t>
            </a:r>
            <a:r>
              <a:rPr lang="en-US" sz="2000" dirty="0"/>
              <a:t> </a:t>
            </a:r>
            <a:r>
              <a:rPr lang="en-US" sz="2000" dirty="0" err="1"/>
              <a:t>thanh</a:t>
            </a:r>
            <a:r>
              <a:rPr lang="en-US" sz="2000" dirty="0"/>
              <a:t> </a:t>
            </a:r>
            <a:r>
              <a:rPr lang="en-US" sz="2000" dirty="0" err="1"/>
              <a:t>và</a:t>
            </a:r>
            <a:r>
              <a:rPr lang="en-US" sz="2000" dirty="0"/>
              <a:t> video, computer, v.v.</a:t>
            </a:r>
            <a:br>
              <a:rPr lang="en-US" sz="2000" dirty="0"/>
            </a:br>
            <a:br>
              <a:rPr lang="en-US" sz="2000" dirty="0"/>
            </a:br>
            <a:r>
              <a:rPr lang="en-US" sz="2000" b="1" dirty="0">
                <a:solidFill>
                  <a:srgbClr val="C00000"/>
                </a:solidFill>
              </a:rPr>
              <a:t>For Video/Virtual Listening Sessions</a:t>
            </a:r>
          </a:p>
          <a:p>
            <a:r>
              <a:rPr lang="en-US" sz="2000" dirty="0"/>
              <a:t>Video platform operator</a:t>
            </a:r>
          </a:p>
          <a:p>
            <a:r>
              <a:rPr lang="en-US" sz="2000" dirty="0"/>
              <a:t>Technician to prepare the computer equipment</a:t>
            </a:r>
          </a:p>
          <a:p>
            <a:r>
              <a:rPr lang="en-US" sz="2000" dirty="0"/>
              <a:t>Internet connection (provided by the location)</a:t>
            </a:r>
            <a:br>
              <a:rPr lang="en-US" sz="2000" dirty="0"/>
            </a:br>
            <a:endParaRPr lang="en-US" sz="2000" dirty="0"/>
          </a:p>
        </p:txBody>
      </p:sp>
    </p:spTree>
    <p:extLst>
      <p:ext uri="{BB962C8B-B14F-4D97-AF65-F5344CB8AC3E}">
        <p14:creationId xmlns:p14="http://schemas.microsoft.com/office/powerpoint/2010/main" val="2839595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F7393D-0D90-A049-9273-F5E49BF535A8}"/>
              </a:ext>
            </a:extLst>
          </p:cNvPr>
          <p:cNvPicPr>
            <a:picLocks noChangeAspect="1"/>
          </p:cNvPicPr>
          <p:nvPr/>
        </p:nvPicPr>
        <p:blipFill>
          <a:blip r:embed="rId2"/>
          <a:stretch>
            <a:fillRect/>
          </a:stretch>
        </p:blipFill>
        <p:spPr>
          <a:xfrm>
            <a:off x="498764" y="303037"/>
            <a:ext cx="8165605" cy="4788014"/>
          </a:xfrm>
          <a:prstGeom prst="rect">
            <a:avLst/>
          </a:prstGeom>
        </p:spPr>
      </p:pic>
    </p:spTree>
    <p:extLst>
      <p:ext uri="{BB962C8B-B14F-4D97-AF65-F5344CB8AC3E}">
        <p14:creationId xmlns:p14="http://schemas.microsoft.com/office/powerpoint/2010/main" val="3177569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0744ED-8D92-634B-94E4-EEDCADF7B4FB}"/>
              </a:ext>
            </a:extLst>
          </p:cNvPr>
          <p:cNvPicPr>
            <a:picLocks noChangeAspect="1"/>
          </p:cNvPicPr>
          <p:nvPr/>
        </p:nvPicPr>
        <p:blipFill>
          <a:blip r:embed="rId2"/>
          <a:stretch>
            <a:fillRect/>
          </a:stretch>
        </p:blipFill>
        <p:spPr>
          <a:xfrm>
            <a:off x="234488" y="380010"/>
            <a:ext cx="11069836" cy="5735782"/>
          </a:xfrm>
          <a:prstGeom prst="rect">
            <a:avLst/>
          </a:prstGeom>
        </p:spPr>
      </p:pic>
    </p:spTree>
    <p:extLst>
      <p:ext uri="{BB962C8B-B14F-4D97-AF65-F5344CB8AC3E}">
        <p14:creationId xmlns:p14="http://schemas.microsoft.com/office/powerpoint/2010/main" val="1669836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824BE6-D031-854B-B36D-E0F590AAB2A0}"/>
              </a:ext>
            </a:extLst>
          </p:cNvPr>
          <p:cNvSpPr>
            <a:spLocks noGrp="1"/>
          </p:cNvSpPr>
          <p:nvPr>
            <p:ph idx="1"/>
          </p:nvPr>
        </p:nvSpPr>
        <p:spPr>
          <a:xfrm>
            <a:off x="838200" y="771896"/>
            <a:ext cx="10515600" cy="5405067"/>
          </a:xfrm>
        </p:spPr>
        <p:txBody>
          <a:bodyPr>
            <a:normAutofit/>
          </a:bodyPr>
          <a:lstStyle/>
          <a:p>
            <a:pPr marL="0" indent="0">
              <a:buNone/>
            </a:pPr>
            <a:r>
              <a:rPr lang="en-US" sz="4000" b="1" dirty="0" err="1">
                <a:solidFill>
                  <a:srgbClr val="C00000"/>
                </a:solidFill>
              </a:rPr>
              <a:t>Tham</a:t>
            </a:r>
            <a:r>
              <a:rPr lang="en-US" sz="4000" b="1" dirty="0">
                <a:solidFill>
                  <a:srgbClr val="C00000"/>
                </a:solidFill>
              </a:rPr>
              <a:t> </a:t>
            </a:r>
            <a:r>
              <a:rPr lang="en-US" sz="4000" b="1" dirty="0" err="1">
                <a:solidFill>
                  <a:srgbClr val="C00000"/>
                </a:solidFill>
              </a:rPr>
              <a:t>khảo</a:t>
            </a:r>
            <a:r>
              <a:rPr lang="en-US" sz="4000" b="1" dirty="0">
                <a:solidFill>
                  <a:srgbClr val="C00000"/>
                </a:solidFill>
              </a:rPr>
              <a:t> </a:t>
            </a:r>
            <a:r>
              <a:rPr lang="en-US" sz="4000" b="1" dirty="0" err="1">
                <a:solidFill>
                  <a:srgbClr val="C00000"/>
                </a:solidFill>
              </a:rPr>
              <a:t>ý</a:t>
            </a:r>
            <a:r>
              <a:rPr lang="en-US" sz="4000" b="1" dirty="0">
                <a:solidFill>
                  <a:srgbClr val="C00000"/>
                </a:solidFill>
              </a:rPr>
              <a:t> </a:t>
            </a:r>
            <a:r>
              <a:rPr lang="en-US" sz="4000" b="1" dirty="0" err="1">
                <a:solidFill>
                  <a:srgbClr val="C00000"/>
                </a:solidFill>
              </a:rPr>
              <a:t>kiến</a:t>
            </a:r>
            <a:br>
              <a:rPr lang="en-US" sz="4000" b="1" dirty="0"/>
            </a:br>
            <a:r>
              <a:rPr lang="en-US" sz="2000" b="1" dirty="0"/>
              <a:t>Synod Survey</a:t>
            </a:r>
          </a:p>
          <a:p>
            <a:pPr marL="0" indent="0">
              <a:buNone/>
            </a:pPr>
            <a:endParaRPr lang="en-US" sz="2000" dirty="0"/>
          </a:p>
          <a:p>
            <a:pPr marL="0" indent="0">
              <a:buNone/>
            </a:pPr>
            <a:r>
              <a:rPr lang="en-US" sz="2000" dirty="0">
                <a:hlinkClick r:id="rId2"/>
              </a:rPr>
              <a:t>Synod Survey video </a:t>
            </a:r>
            <a:r>
              <a:rPr lang="en-US" sz="2000" dirty="0"/>
              <a:t>(</a:t>
            </a:r>
            <a:r>
              <a:rPr lang="en-US" sz="2000" dirty="0" err="1"/>
              <a:t>trình</a:t>
            </a:r>
            <a:r>
              <a:rPr lang="en-US" sz="2000" dirty="0"/>
              <a:t> </a:t>
            </a:r>
            <a:r>
              <a:rPr lang="en-US" sz="2000" dirty="0" err="1"/>
              <a:t>bày</a:t>
            </a:r>
            <a:r>
              <a:rPr lang="en-US" sz="2000" dirty="0"/>
              <a:t> </a:t>
            </a:r>
            <a:r>
              <a:rPr lang="en-US" sz="2000" dirty="0" err="1"/>
              <a:t>của</a:t>
            </a:r>
            <a:r>
              <a:rPr lang="en-US" sz="2000" dirty="0"/>
              <a:t> </a:t>
            </a:r>
            <a:r>
              <a:rPr lang="en-US" sz="2000" dirty="0" err="1"/>
              <a:t>Lm</a:t>
            </a:r>
            <a:r>
              <a:rPr lang="en-US" sz="2000" dirty="0"/>
              <a:t>. Jon </a:t>
            </a:r>
            <a:r>
              <a:rPr lang="en-US" sz="2000" dirty="0" err="1"/>
              <a:t>Pedigo</a:t>
            </a:r>
            <a:r>
              <a:rPr lang="en-US" sz="2000" dirty="0"/>
              <a:t>)</a:t>
            </a:r>
            <a:br>
              <a:rPr lang="en-US" sz="2000" dirty="0"/>
            </a:br>
            <a:r>
              <a:rPr lang="en-US" sz="2000" i="1" dirty="0" err="1"/>
              <a:t>youtube.com</a:t>
            </a:r>
            <a:r>
              <a:rPr lang="en-US" sz="2000" i="1" dirty="0"/>
              <a:t>/</a:t>
            </a:r>
            <a:r>
              <a:rPr lang="en-US" sz="2000" i="1" dirty="0" err="1"/>
              <a:t>watch?v</a:t>
            </a:r>
            <a:r>
              <a:rPr lang="en-US" sz="2000" i="1" dirty="0"/>
              <a:t>=kf4EOjPiMv8</a:t>
            </a:r>
            <a:br>
              <a:rPr lang="en-US" sz="2000" dirty="0"/>
            </a:br>
            <a:endParaRPr lang="en-US" sz="2000" dirty="0"/>
          </a:p>
          <a:p>
            <a:pPr marL="0" indent="0">
              <a:buNone/>
            </a:pPr>
            <a:r>
              <a:rPr lang="en-US" sz="2000" dirty="0">
                <a:hlinkClick r:id="rId3"/>
              </a:rPr>
              <a:t>Synod Survey 2022 </a:t>
            </a:r>
            <a:r>
              <a:rPr lang="en-US" sz="2000" dirty="0"/>
              <a:t>(Online survey)</a:t>
            </a:r>
            <a:br>
              <a:rPr lang="en-US" sz="2000" dirty="0"/>
            </a:br>
            <a:r>
              <a:rPr lang="en-US" sz="2000" i="1" dirty="0" err="1"/>
              <a:t>surveymonkey.com</a:t>
            </a:r>
            <a:r>
              <a:rPr lang="en-US" sz="2000" i="1" dirty="0"/>
              <a:t>/r/6QGC5NV</a:t>
            </a:r>
          </a:p>
          <a:p>
            <a:pPr marL="0" indent="0">
              <a:buNone/>
            </a:pPr>
            <a:endParaRPr lang="en-US" sz="2000" dirty="0"/>
          </a:p>
        </p:txBody>
      </p:sp>
    </p:spTree>
    <p:extLst>
      <p:ext uri="{BB962C8B-B14F-4D97-AF65-F5344CB8AC3E}">
        <p14:creationId xmlns:p14="http://schemas.microsoft.com/office/powerpoint/2010/main" val="195158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A70D0-4CA1-594F-85DF-A84527E00F49}"/>
              </a:ext>
            </a:extLst>
          </p:cNvPr>
          <p:cNvSpPr>
            <a:spLocks noGrp="1"/>
          </p:cNvSpPr>
          <p:nvPr>
            <p:ph type="title"/>
          </p:nvPr>
        </p:nvSpPr>
        <p:spPr/>
        <p:txBody>
          <a:bodyPr>
            <a:normAutofit/>
          </a:bodyPr>
          <a:lstStyle/>
          <a:p>
            <a:r>
              <a:rPr lang="en-US" sz="4000" b="1" dirty="0">
                <a:solidFill>
                  <a:schemeClr val="accent1">
                    <a:lumMod val="75000"/>
                  </a:schemeClr>
                </a:solidFill>
                <a:latin typeface="+mn-lt"/>
              </a:rPr>
              <a:t>CÁC ĐỀ MỤC </a:t>
            </a:r>
          </a:p>
        </p:txBody>
      </p:sp>
      <p:sp>
        <p:nvSpPr>
          <p:cNvPr id="3" name="Content Placeholder 2">
            <a:extLst>
              <a:ext uri="{FF2B5EF4-FFF2-40B4-BE49-F238E27FC236}">
                <a16:creationId xmlns:a16="http://schemas.microsoft.com/office/drawing/2014/main" id="{26FCBDF1-405E-F048-BB9D-E237C4E6E162}"/>
              </a:ext>
            </a:extLst>
          </p:cNvPr>
          <p:cNvSpPr>
            <a:spLocks noGrp="1"/>
          </p:cNvSpPr>
          <p:nvPr>
            <p:ph idx="1"/>
          </p:nvPr>
        </p:nvSpPr>
        <p:spPr>
          <a:xfrm>
            <a:off x="1276611" y="1954058"/>
            <a:ext cx="4272419" cy="4222903"/>
          </a:xfrm>
        </p:spPr>
        <p:txBody>
          <a:bodyPr>
            <a:normAutofit/>
          </a:bodyPr>
          <a:lstStyle/>
          <a:p>
            <a:r>
              <a:rPr lang="en-US" sz="2000" dirty="0"/>
              <a:t>DẪN NHẬP</a:t>
            </a:r>
          </a:p>
          <a:p>
            <a:r>
              <a:rPr lang="en-US" sz="2000" dirty="0"/>
              <a:t>CÔNG NGHỊ GIÁO HỘI LÀ GÌ</a:t>
            </a:r>
          </a:p>
          <a:p>
            <a:r>
              <a:rPr lang="en-US" sz="2000" dirty="0"/>
              <a:t>BUỔI LẮNG NGHE</a:t>
            </a:r>
          </a:p>
          <a:p>
            <a:r>
              <a:rPr lang="en-US" sz="2000" dirty="0"/>
              <a:t>ĐIỀU HỢP VIÊN, ĐIỀU PHỐI VIÊN &amp;</a:t>
            </a:r>
            <a:br>
              <a:rPr lang="en-US" sz="2000" dirty="0"/>
            </a:br>
            <a:r>
              <a:rPr lang="en-US" sz="2000" dirty="0"/>
              <a:t>NGƯỜI GHI CHÚ</a:t>
            </a:r>
          </a:p>
          <a:p>
            <a:pPr marL="0" indent="0">
              <a:buNone/>
            </a:pPr>
            <a:br>
              <a:rPr lang="en-US" sz="2000" dirty="0"/>
            </a:br>
            <a:br>
              <a:rPr lang="en-US" sz="2000" dirty="0"/>
            </a:br>
            <a:br>
              <a:rPr lang="en-US" sz="2000" dirty="0"/>
            </a:br>
            <a:br>
              <a:rPr lang="en-US" sz="2000" dirty="0"/>
            </a:br>
            <a:br>
              <a:rPr lang="en-US" sz="2000" dirty="0"/>
            </a:br>
            <a:br>
              <a:rPr lang="en-US" sz="2000" dirty="0"/>
            </a:br>
            <a:endParaRPr lang="en-US" sz="2000" dirty="0"/>
          </a:p>
          <a:p>
            <a:endParaRPr lang="en-US" sz="2000" dirty="0"/>
          </a:p>
          <a:p>
            <a:endParaRPr lang="en-US" sz="2000" dirty="0"/>
          </a:p>
          <a:p>
            <a:endParaRPr lang="en-US" sz="2000" dirty="0"/>
          </a:p>
          <a:p>
            <a:endParaRPr lang="en-US" sz="2000" dirty="0"/>
          </a:p>
          <a:p>
            <a:endParaRPr lang="en-US" sz="2000" dirty="0"/>
          </a:p>
        </p:txBody>
      </p:sp>
      <p:sp>
        <p:nvSpPr>
          <p:cNvPr id="4" name="Content Placeholder 2">
            <a:extLst>
              <a:ext uri="{FF2B5EF4-FFF2-40B4-BE49-F238E27FC236}">
                <a16:creationId xmlns:a16="http://schemas.microsoft.com/office/drawing/2014/main" id="{98C953BF-4A79-5B41-AFDC-46093C40E330}"/>
              </a:ext>
            </a:extLst>
          </p:cNvPr>
          <p:cNvSpPr txBox="1">
            <a:spLocks/>
          </p:cNvSpPr>
          <p:nvPr/>
        </p:nvSpPr>
        <p:spPr>
          <a:xfrm>
            <a:off x="6401844" y="1954058"/>
            <a:ext cx="4272419" cy="4222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NHỮNG GÌ CẦN CHUẨN BỊ</a:t>
            </a:r>
          </a:p>
          <a:p>
            <a:r>
              <a:rPr lang="en-US" sz="2000" dirty="0"/>
              <a:t>TỔNG KẾT CHIA SẺ</a:t>
            </a:r>
          </a:p>
          <a:p>
            <a:r>
              <a:rPr lang="en-US" sz="2000" dirty="0"/>
              <a:t>THĂM DÒ </a:t>
            </a:r>
            <a:r>
              <a:rPr lang="en-US" sz="2000" dirty="0" err="1"/>
              <a:t>Ý</a:t>
            </a:r>
            <a:r>
              <a:rPr lang="en-US" sz="2000" dirty="0"/>
              <a:t> KIẾN</a:t>
            </a:r>
          </a:p>
          <a:p>
            <a:r>
              <a:rPr lang="en-US" sz="2000" dirty="0"/>
              <a:t>CÁC CÂU HỎI </a:t>
            </a:r>
          </a:p>
          <a:p>
            <a:pPr marL="0" indent="0">
              <a:buNone/>
            </a:pPr>
            <a:br>
              <a:rPr lang="en-US" sz="2000" dirty="0"/>
            </a:br>
            <a:br>
              <a:rPr lang="en-US" sz="2000" dirty="0"/>
            </a:br>
            <a:br>
              <a:rPr lang="en-US" sz="2000" dirty="0"/>
            </a:br>
            <a:br>
              <a:rPr lang="en-US" sz="2000" dirty="0"/>
            </a:br>
            <a:br>
              <a:rPr lang="en-US" sz="2000" dirty="0"/>
            </a:br>
            <a:br>
              <a:rPr lang="en-US" sz="2000" dirty="0"/>
            </a:br>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584294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1E4EE8-041D-AD47-93DD-963F09B628DC}"/>
              </a:ext>
            </a:extLst>
          </p:cNvPr>
          <p:cNvPicPr>
            <a:picLocks noChangeAspect="1"/>
          </p:cNvPicPr>
          <p:nvPr/>
        </p:nvPicPr>
        <p:blipFill>
          <a:blip r:embed="rId2"/>
          <a:stretch>
            <a:fillRect/>
          </a:stretch>
        </p:blipFill>
        <p:spPr>
          <a:xfrm>
            <a:off x="439388" y="605990"/>
            <a:ext cx="11145230" cy="5272295"/>
          </a:xfrm>
          <a:prstGeom prst="rect">
            <a:avLst/>
          </a:prstGeom>
        </p:spPr>
      </p:pic>
    </p:spTree>
    <p:extLst>
      <p:ext uri="{BB962C8B-B14F-4D97-AF65-F5344CB8AC3E}">
        <p14:creationId xmlns:p14="http://schemas.microsoft.com/office/powerpoint/2010/main" val="3082742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282E6C-A2DF-254D-8077-8F6C8D6E1340}"/>
              </a:ext>
            </a:extLst>
          </p:cNvPr>
          <p:cNvPicPr>
            <a:picLocks noChangeAspect="1"/>
          </p:cNvPicPr>
          <p:nvPr/>
        </p:nvPicPr>
        <p:blipFill>
          <a:blip r:embed="rId2"/>
          <a:stretch>
            <a:fillRect/>
          </a:stretch>
        </p:blipFill>
        <p:spPr>
          <a:xfrm>
            <a:off x="629391" y="331947"/>
            <a:ext cx="10733095" cy="6080727"/>
          </a:xfrm>
          <a:prstGeom prst="rect">
            <a:avLst/>
          </a:prstGeom>
        </p:spPr>
      </p:pic>
    </p:spTree>
    <p:extLst>
      <p:ext uri="{BB962C8B-B14F-4D97-AF65-F5344CB8AC3E}">
        <p14:creationId xmlns:p14="http://schemas.microsoft.com/office/powerpoint/2010/main" val="274552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CBDC-B148-FB47-BACA-BCA20C60F8D0}"/>
              </a:ext>
            </a:extLst>
          </p:cNvPr>
          <p:cNvSpPr>
            <a:spLocks noGrp="1"/>
          </p:cNvSpPr>
          <p:nvPr>
            <p:ph type="title"/>
          </p:nvPr>
        </p:nvSpPr>
        <p:spPr>
          <a:xfrm>
            <a:off x="838200" y="365125"/>
            <a:ext cx="10515600" cy="1058123"/>
          </a:xfrm>
        </p:spPr>
        <p:txBody>
          <a:bodyPr>
            <a:normAutofit/>
          </a:bodyPr>
          <a:lstStyle/>
          <a:p>
            <a:r>
              <a:rPr lang="vi-VN" sz="4000" b="1" dirty="0">
                <a:solidFill>
                  <a:srgbClr val="C00000"/>
                </a:solidFill>
                <a:latin typeface="Calibri" panose="020F0502020204030204" pitchFamily="34" charset="0"/>
                <a:cs typeface="Calibri" panose="020F0502020204030204" pitchFamily="34" charset="0"/>
              </a:rPr>
              <a:t>Kinh cầu cho Công nghị</a:t>
            </a:r>
            <a:br>
              <a:rPr lang="vi-VN" sz="2800" b="1" dirty="0">
                <a:latin typeface="Calibri" panose="020F0502020204030204" pitchFamily="34" charset="0"/>
                <a:cs typeface="Calibri" panose="020F0502020204030204" pitchFamily="34" charset="0"/>
              </a:rPr>
            </a:br>
            <a:r>
              <a:rPr lang="vi-VN" sz="2000" i="1" dirty="0">
                <a:latin typeface="Calibri" panose="020F0502020204030204" pitchFamily="34" charset="0"/>
                <a:cs typeface="Calibri" panose="020F0502020204030204" pitchFamily="34" charset="0"/>
              </a:rPr>
              <a:t>Adsumus Sancte Spiritus</a:t>
            </a:r>
            <a:r>
              <a:rPr lang="vi-VN" sz="2000" b="1" i="1" dirty="0">
                <a:latin typeface="Calibri" panose="020F0502020204030204" pitchFamily="34" charset="0"/>
                <a:cs typeface="Calibri" panose="020F0502020204030204" pitchFamily="34" charset="0"/>
              </a:rPr>
              <a:t> </a:t>
            </a:r>
            <a:endParaRPr lang="en-US" sz="2000" b="1" i="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22C8F93-169B-6647-89C1-60F99F2D78A1}"/>
              </a:ext>
            </a:extLst>
          </p:cNvPr>
          <p:cNvSpPr>
            <a:spLocks noGrp="1"/>
          </p:cNvSpPr>
          <p:nvPr>
            <p:ph idx="1"/>
          </p:nvPr>
        </p:nvSpPr>
        <p:spPr>
          <a:xfrm>
            <a:off x="838200" y="1704601"/>
            <a:ext cx="4911247" cy="4661029"/>
          </a:xfrm>
        </p:spPr>
        <p:txBody>
          <a:bodyPr>
            <a:normAutofit/>
          </a:bodyPr>
          <a:lstStyle/>
          <a:p>
            <a:pPr marL="0" indent="0">
              <a:lnSpc>
                <a:spcPct val="120000"/>
              </a:lnSpc>
              <a:buNone/>
            </a:pPr>
            <a:r>
              <a:rPr lang="vi-VN" sz="2000" dirty="0">
                <a:latin typeface="Calibri" panose="020F0502020204030204" pitchFamily="34" charset="0"/>
                <a:cs typeface="Calibri" panose="020F0502020204030204" pitchFamily="34" charset="0"/>
              </a:rPr>
              <a:t>Lạy Chúa Thánh Thần, </a:t>
            </a:r>
            <a:br>
              <a:rPr lang="vi-VN" sz="2000" dirty="0">
                <a:latin typeface="Calibri" panose="020F0502020204030204" pitchFamily="34" charset="0"/>
                <a:cs typeface="Calibri" panose="020F0502020204030204" pitchFamily="34" charset="0"/>
              </a:rPr>
            </a:br>
            <a:r>
              <a:rPr lang="vi-VN" sz="2000" dirty="0">
                <a:latin typeface="Calibri" panose="020F0502020204030204" pitchFamily="34" charset="0"/>
                <a:cs typeface="Calibri" panose="020F0502020204030204" pitchFamily="34" charset="0"/>
              </a:rPr>
              <a:t>   chúng con ở trước nhan Ngài, </a:t>
            </a:r>
            <a:br>
              <a:rPr lang="vi-VN" sz="2000" dirty="0">
                <a:latin typeface="Calibri" panose="020F0502020204030204" pitchFamily="34" charset="0"/>
                <a:cs typeface="Calibri" panose="020F0502020204030204" pitchFamily="34" charset="0"/>
              </a:rPr>
            </a:br>
            <a:r>
              <a:rPr lang="vi-VN" sz="2000" dirty="0">
                <a:latin typeface="Calibri" panose="020F0502020204030204" pitchFamily="34" charset="0"/>
                <a:cs typeface="Calibri" panose="020F0502020204030204" pitchFamily="34" charset="0"/>
              </a:rPr>
              <a:t>   khi chúng con quy tụ nhân danh Ngài.</a:t>
            </a:r>
          </a:p>
          <a:p>
            <a:pPr marL="0" indent="0">
              <a:lnSpc>
                <a:spcPct val="120000"/>
              </a:lnSpc>
              <a:buNone/>
            </a:pPr>
            <a:r>
              <a:rPr lang="vi-VN" sz="2000" dirty="0">
                <a:latin typeface="Calibri" panose="020F0502020204030204" pitchFamily="34" charset="0"/>
                <a:cs typeface="Calibri" panose="020F0502020204030204" pitchFamily="34" charset="0"/>
              </a:rPr>
              <a:t>Chỉ có Chúa là Đấng chỉ đạo, </a:t>
            </a:r>
            <a:br>
              <a:rPr lang="vi-VN" sz="2000" dirty="0">
                <a:latin typeface="Calibri" panose="020F0502020204030204" pitchFamily="34" charset="0"/>
                <a:cs typeface="Calibri" panose="020F0502020204030204" pitchFamily="34" charset="0"/>
              </a:rPr>
            </a:br>
            <a:r>
              <a:rPr lang="vi-VN" sz="2000" dirty="0">
                <a:latin typeface="Calibri" panose="020F0502020204030204" pitchFamily="34" charset="0"/>
                <a:cs typeface="Calibri" panose="020F0502020204030204" pitchFamily="34" charset="0"/>
              </a:rPr>
              <a:t>   xin đến trong cõi lòng chúng con.</a:t>
            </a:r>
          </a:p>
          <a:p>
            <a:pPr marL="0" indent="0">
              <a:lnSpc>
                <a:spcPct val="120000"/>
              </a:lnSpc>
              <a:buNone/>
            </a:pPr>
            <a:r>
              <a:rPr lang="vi-VN" sz="2000" dirty="0">
                <a:latin typeface="Calibri" panose="020F0502020204030204" pitchFamily="34" charset="0"/>
                <a:cs typeface="Calibri" panose="020F0502020204030204" pitchFamily="34" charset="0"/>
              </a:rPr>
              <a:t>Xin dạy chúng con đường nẻo phải đi </a:t>
            </a:r>
            <a:br>
              <a:rPr lang="vi-VN" sz="2000" dirty="0">
                <a:latin typeface="Calibri" panose="020F0502020204030204" pitchFamily="34" charset="0"/>
                <a:cs typeface="Calibri" panose="020F0502020204030204" pitchFamily="34" charset="0"/>
              </a:rPr>
            </a:br>
            <a:r>
              <a:rPr lang="vi-VN" sz="2000" dirty="0">
                <a:latin typeface="Calibri" panose="020F0502020204030204" pitchFamily="34" charset="0"/>
                <a:cs typeface="Calibri" panose="020F0502020204030204" pitchFamily="34" charset="0"/>
              </a:rPr>
              <a:t>   và cách tiến bước trên con đường này.</a:t>
            </a:r>
          </a:p>
          <a:p>
            <a:pPr marL="0" indent="0">
              <a:lnSpc>
                <a:spcPct val="120000"/>
              </a:lnSpc>
              <a:buNone/>
            </a:pPr>
            <a:r>
              <a:rPr lang="vi-VN" sz="2000" dirty="0">
                <a:latin typeface="Calibri" panose="020F0502020204030204" pitchFamily="34" charset="0"/>
                <a:cs typeface="Calibri" panose="020F0502020204030204" pitchFamily="34" charset="0"/>
              </a:rPr>
              <a:t>Chúng con yếu đuối và tội lỗi; </a:t>
            </a:r>
            <a:br>
              <a:rPr lang="vi-VN" sz="2000" dirty="0">
                <a:latin typeface="Calibri" panose="020F0502020204030204" pitchFamily="34" charset="0"/>
                <a:cs typeface="Calibri" panose="020F0502020204030204" pitchFamily="34" charset="0"/>
              </a:rPr>
            </a:br>
            <a:r>
              <a:rPr lang="vi-VN" sz="2000" dirty="0">
                <a:latin typeface="Calibri" panose="020F0502020204030204" pitchFamily="34" charset="0"/>
                <a:cs typeface="Calibri" panose="020F0502020204030204" pitchFamily="34" charset="0"/>
              </a:rPr>
              <a:t>   xin đừng để chúng con gây xáo trộn,</a:t>
            </a:r>
            <a:br>
              <a:rPr lang="vi-VN" sz="2000" dirty="0">
                <a:latin typeface="Calibri" panose="020F0502020204030204" pitchFamily="34" charset="0"/>
                <a:cs typeface="Calibri" panose="020F0502020204030204" pitchFamily="34" charset="0"/>
              </a:rPr>
            </a:br>
            <a:r>
              <a:rPr lang="vi-VN" sz="2000" dirty="0">
                <a:latin typeface="Calibri" panose="020F0502020204030204" pitchFamily="34" charset="0"/>
                <a:cs typeface="Calibri" panose="020F0502020204030204" pitchFamily="34" charset="0"/>
              </a:rPr>
              <a:t>   chớ để chúng con u mê đi đến lầm lạc,</a:t>
            </a:r>
            <a:br>
              <a:rPr lang="vi-VN" sz="2000" dirty="0">
                <a:latin typeface="Calibri" panose="020F0502020204030204" pitchFamily="34" charset="0"/>
                <a:cs typeface="Calibri" panose="020F0502020204030204" pitchFamily="34" charset="0"/>
              </a:rPr>
            </a:br>
            <a:r>
              <a:rPr lang="vi-VN" sz="2000" dirty="0">
                <a:latin typeface="Calibri" panose="020F0502020204030204" pitchFamily="34" charset="0"/>
                <a:cs typeface="Calibri" panose="020F0502020204030204" pitchFamily="34" charset="0"/>
              </a:rPr>
              <a:t>   hoặc hành động theo thành kiến.</a:t>
            </a:r>
          </a:p>
          <a:p>
            <a:pPr marL="0" indent="0">
              <a:lnSpc>
                <a:spcPct val="120000"/>
              </a:lnSpc>
              <a:buNone/>
            </a:pPr>
            <a:endParaRPr lang="vi-VN" sz="2000" dirty="0"/>
          </a:p>
          <a:p>
            <a:pPr marL="0" indent="0">
              <a:buNone/>
            </a:pPr>
            <a:endParaRPr lang="vi-VN" sz="2000" dirty="0"/>
          </a:p>
          <a:p>
            <a:pPr marL="0" indent="0">
              <a:buNone/>
            </a:pPr>
            <a:endParaRPr lang="en-US" sz="2000" dirty="0"/>
          </a:p>
        </p:txBody>
      </p:sp>
      <p:sp>
        <p:nvSpPr>
          <p:cNvPr id="4" name="Rectangle 3">
            <a:extLst>
              <a:ext uri="{FF2B5EF4-FFF2-40B4-BE49-F238E27FC236}">
                <a16:creationId xmlns:a16="http://schemas.microsoft.com/office/drawing/2014/main" id="{A4234DF6-7209-7242-8098-6D13A66484C3}"/>
              </a:ext>
            </a:extLst>
          </p:cNvPr>
          <p:cNvSpPr/>
          <p:nvPr/>
        </p:nvSpPr>
        <p:spPr>
          <a:xfrm>
            <a:off x="6096000" y="1650741"/>
            <a:ext cx="5257800" cy="3022366"/>
          </a:xfrm>
          <a:prstGeom prst="rect">
            <a:avLst/>
          </a:prstGeom>
        </p:spPr>
        <p:txBody>
          <a:bodyPr wrap="square">
            <a:spAutoFit/>
          </a:bodyPr>
          <a:lstStyle/>
          <a:p>
            <a:pPr>
              <a:lnSpc>
                <a:spcPct val="120000"/>
              </a:lnSpc>
            </a:pPr>
            <a:r>
              <a:rPr lang="en-US" sz="2000" dirty="0">
                <a:ea typeface="Calibri" panose="020F0502020204030204" pitchFamily="34" charset="0"/>
                <a:cs typeface="Arial" panose="020B0604020202020204" pitchFamily="34" charset="0"/>
              </a:rPr>
              <a:t>Xin </a:t>
            </a:r>
            <a:r>
              <a:rPr lang="en-US" sz="2000" dirty="0" err="1">
                <a:ea typeface="Calibri" panose="020F0502020204030204" pitchFamily="34" charset="0"/>
                <a:cs typeface="Arial" panose="020B0604020202020204" pitchFamily="34" charset="0"/>
              </a:rPr>
              <a:t>cho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chúng</a:t>
            </a:r>
            <a:r>
              <a:rPr lang="en-US" sz="2000" dirty="0">
                <a:ea typeface="Calibri" panose="020F0502020204030204" pitchFamily="34" charset="0"/>
                <a:cs typeface="Arial" panose="020B0604020202020204" pitchFamily="34" charset="0"/>
              </a:rPr>
              <a:t> con </a:t>
            </a:r>
            <a:r>
              <a:rPr lang="en-US" sz="2000" dirty="0" err="1">
                <a:ea typeface="Calibri" panose="020F0502020204030204" pitchFamily="34" charset="0"/>
                <a:cs typeface="Arial" panose="020B0604020202020204" pitchFamily="34" charset="0"/>
              </a:rPr>
              <a:t>được</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hiệp</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nhất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trong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Chúa</a:t>
            </a:r>
            <a:br>
              <a:rPr lang="en-US" sz="2000" dirty="0">
                <a:ea typeface="Calibri" panose="020F0502020204030204" pitchFamily="34" charset="0"/>
                <a:cs typeface="Arial" panose="020B0604020202020204" pitchFamily="34" charset="0"/>
              </a:rPr>
            </a:b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để</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cùng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tiến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bước</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đến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cuộc</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vĩnh</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cửu</a:t>
            </a:r>
            <a:r>
              <a:rPr lang="en-US" sz="2000" dirty="0">
                <a:ea typeface="Calibri" panose="020F0502020204030204" pitchFamily="34" charset="0"/>
                <a:cs typeface="Arial" panose="020B0604020202020204" pitchFamily="34" charset="0"/>
              </a:rPr>
              <a:t>, </a:t>
            </a:r>
          </a:p>
          <a:p>
            <a:pPr>
              <a:lnSpc>
                <a:spcPct val="120000"/>
              </a:lnSpc>
            </a:pP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không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lạc</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xa</a:t>
            </a:r>
            <a:r>
              <a:rPr lang="en-US" sz="2000" dirty="0">
                <a:ea typeface="Calibri" panose="020F0502020204030204" pitchFamily="34" charset="0"/>
                <a:cs typeface="Arial" panose="020B0604020202020204" pitchFamily="34" charset="0"/>
              </a:rPr>
              <a:t> con </a:t>
            </a:r>
            <a:r>
              <a:rPr lang="en-US" sz="2000" dirty="0" err="1">
                <a:ea typeface="Calibri" panose="020F0502020204030204" pitchFamily="34" charset="0"/>
                <a:cs typeface="Arial" panose="020B0604020202020204" pitchFamily="34" charset="0"/>
              </a:rPr>
              <a:t>đường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chân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lý</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và</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ngay</a:t>
            </a:r>
            <a:r>
              <a:rPr lang="en-US" sz="2000" dirty="0">
                <a:ea typeface="Calibri" panose="020F0502020204030204" pitchFamily="34" charset="0"/>
                <a:cs typeface="Arial" panose="020B0604020202020204" pitchFamily="34" charset="0"/>
              </a:rPr>
              <a:t> that.</a:t>
            </a:r>
          </a:p>
          <a:p>
            <a:pPr>
              <a:lnSpc>
                <a:spcPct val="120000"/>
              </a:lnSpc>
            </a:pPr>
            <a:r>
              <a:rPr lang="en-US" sz="2000" dirty="0">
                <a:ea typeface="Calibri" panose="020F0502020204030204" pitchFamily="34" charset="0"/>
                <a:cs typeface="Arial" panose="020B0604020202020204" pitchFamily="34" charset="0"/>
              </a:rPr>
              <a:t> </a:t>
            </a:r>
          </a:p>
          <a:p>
            <a:pPr>
              <a:lnSpc>
                <a:spcPct val="120000"/>
              </a:lnSpc>
            </a:pPr>
            <a:r>
              <a:rPr lang="en-US" sz="2000" dirty="0" err="1">
                <a:ea typeface="Calibri" panose="020F0502020204030204" pitchFamily="34" charset="0"/>
                <a:cs typeface="Arial" panose="020B0604020202020204" pitchFamily="34" charset="0"/>
              </a:rPr>
              <a:t>Chúng</a:t>
            </a:r>
            <a:r>
              <a:rPr lang="en-US" sz="2000" dirty="0">
                <a:ea typeface="Calibri" panose="020F0502020204030204" pitchFamily="34" charset="0"/>
                <a:cs typeface="Arial" panose="020B0604020202020204" pitchFamily="34" charset="0"/>
              </a:rPr>
              <a:t> con </a:t>
            </a:r>
            <a:r>
              <a:rPr lang="en-US" sz="2000" dirty="0" err="1">
                <a:ea typeface="Calibri" panose="020F0502020204030204" pitchFamily="34" charset="0"/>
                <a:cs typeface="Arial" panose="020B0604020202020204" pitchFamily="34" charset="0"/>
              </a:rPr>
              <a:t>cầu</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xin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Chúa</a:t>
            </a:r>
            <a:r>
              <a:rPr lang="en-US" sz="2000" dirty="0">
                <a:ea typeface="Calibri" panose="020F0502020204030204" pitchFamily="34" charset="0"/>
                <a:cs typeface="Arial" panose="020B0604020202020204" pitchFamily="34" charset="0"/>
              </a:rPr>
              <a:t>, </a:t>
            </a:r>
          </a:p>
          <a:p>
            <a:pPr>
              <a:lnSpc>
                <a:spcPct val="120000"/>
              </a:lnSpc>
            </a:pP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là</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Đấng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hoạt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động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mọi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mọi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lúc</a:t>
            </a:r>
            <a:r>
              <a:rPr lang="en-US" sz="2000" dirty="0">
                <a:ea typeface="Calibri" panose="020F0502020204030204" pitchFamily="34" charset="0"/>
                <a:cs typeface="Arial" panose="020B0604020202020204" pitchFamily="34" charset="0"/>
              </a:rPr>
              <a:t>, </a:t>
            </a:r>
          </a:p>
          <a:p>
            <a:pPr>
              <a:lnSpc>
                <a:spcPct val="120000"/>
              </a:lnSpc>
            </a:pP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trong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sự</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hiệp</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thông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Chúa</a:t>
            </a:r>
            <a:r>
              <a:rPr lang="en-US" sz="2000" dirty="0">
                <a:ea typeface="Calibri" panose="020F0502020204030204" pitchFamily="34" charset="0"/>
                <a:cs typeface="Arial" panose="020B0604020202020204" pitchFamily="34" charset="0"/>
              </a:rPr>
              <a:t> Cha </a:t>
            </a:r>
            <a:r>
              <a:rPr lang="en-US" sz="2000" dirty="0" err="1">
                <a:ea typeface="Calibri" panose="020F0502020204030204" pitchFamily="34" charset="0"/>
                <a:cs typeface="Arial" panose="020B0604020202020204" pitchFamily="34" charset="0"/>
              </a:rPr>
              <a:t>và</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Chúa</a:t>
            </a:r>
            <a:r>
              <a:rPr lang="en-US" sz="2000" dirty="0">
                <a:ea typeface="Calibri" panose="020F0502020204030204" pitchFamily="34" charset="0"/>
                <a:cs typeface="Arial" panose="020B0604020202020204" pitchFamily="34" charset="0"/>
              </a:rPr>
              <a:t> Con </a:t>
            </a:r>
          </a:p>
          <a:p>
            <a:pPr>
              <a:lnSpc>
                <a:spcPct val="120000"/>
              </a:lnSpc>
            </a:pP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đến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muôn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thuở</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muôn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đời</a:t>
            </a:r>
            <a:r>
              <a:rPr lang="en-US" sz="2000" dirty="0">
                <a:ea typeface="Calibri" panose="020F0502020204030204" pitchFamily="34" charset="0"/>
                <a:cs typeface="Arial" panose="020B0604020202020204" pitchFamily="34" charset="0"/>
              </a:rPr>
              <a:t>.  Amen.</a:t>
            </a:r>
          </a:p>
        </p:txBody>
      </p:sp>
    </p:spTree>
    <p:extLst>
      <p:ext uri="{BB962C8B-B14F-4D97-AF65-F5344CB8AC3E}">
        <p14:creationId xmlns:p14="http://schemas.microsoft.com/office/powerpoint/2010/main" val="1300516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B0BFC8-CEDC-314B-8974-EE056C6C9E08}"/>
              </a:ext>
            </a:extLst>
          </p:cNvPr>
          <p:cNvPicPr>
            <a:picLocks noChangeAspect="1"/>
          </p:cNvPicPr>
          <p:nvPr/>
        </p:nvPicPr>
        <p:blipFill>
          <a:blip r:embed="rId2"/>
          <a:stretch>
            <a:fillRect/>
          </a:stretch>
        </p:blipFill>
        <p:spPr>
          <a:xfrm>
            <a:off x="0" y="-58569"/>
            <a:ext cx="12192000" cy="6916569"/>
          </a:xfrm>
          <a:prstGeom prst="rect">
            <a:avLst/>
          </a:prstGeom>
        </p:spPr>
      </p:pic>
    </p:spTree>
    <p:extLst>
      <p:ext uri="{BB962C8B-B14F-4D97-AF65-F5344CB8AC3E}">
        <p14:creationId xmlns:p14="http://schemas.microsoft.com/office/powerpoint/2010/main" val="1894342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8AC20-3967-3641-B606-B978D3DE5354}"/>
              </a:ext>
            </a:extLst>
          </p:cNvPr>
          <p:cNvSpPr>
            <a:spLocks noGrp="1"/>
          </p:cNvSpPr>
          <p:nvPr>
            <p:ph type="title"/>
          </p:nvPr>
        </p:nvSpPr>
        <p:spPr>
          <a:xfrm>
            <a:off x="838200" y="2277509"/>
            <a:ext cx="10515600" cy="1325563"/>
          </a:xfrm>
        </p:spPr>
        <p:txBody>
          <a:bodyPr>
            <a:normAutofit fontScale="90000"/>
          </a:bodyPr>
          <a:lstStyle/>
          <a:p>
            <a:pPr algn="ctr"/>
            <a:r>
              <a:rPr lang="en-US" sz="4000" b="1" dirty="0" err="1">
                <a:solidFill>
                  <a:schemeClr val="accent1">
                    <a:lumMod val="75000"/>
                  </a:schemeClr>
                </a:solidFill>
                <a:latin typeface="+mn-lt"/>
              </a:rPr>
              <a:t>Công</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nghị</a:t>
            </a:r>
            <a:r>
              <a:rPr lang="en-US" sz="4000" b="1" dirty="0">
                <a:solidFill>
                  <a:schemeClr val="accent1">
                    <a:lumMod val="75000"/>
                  </a:schemeClr>
                </a:solidFill>
                <a:latin typeface="+mn-lt"/>
              </a:rPr>
              <a:t> </a:t>
            </a:r>
            <a:br>
              <a:rPr lang="en-US" sz="4000" b="1" dirty="0">
                <a:solidFill>
                  <a:schemeClr val="accent1">
                    <a:lumMod val="75000"/>
                  </a:schemeClr>
                </a:solidFill>
                <a:latin typeface="+mn-lt"/>
              </a:rPr>
            </a:br>
            <a:r>
              <a:rPr lang="en-US" sz="4000" b="1" dirty="0" err="1">
                <a:solidFill>
                  <a:schemeClr val="accent1">
                    <a:lumMod val="75000"/>
                  </a:schemeClr>
                </a:solidFill>
                <a:latin typeface="+mn-lt"/>
              </a:rPr>
              <a:t>Giáo</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hội</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Phổ</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quát</a:t>
            </a:r>
            <a:br>
              <a:rPr lang="en-US" sz="4000" b="1" dirty="0">
                <a:solidFill>
                  <a:schemeClr val="accent1">
                    <a:lumMod val="75000"/>
                  </a:schemeClr>
                </a:solidFill>
                <a:latin typeface="+mn-lt"/>
              </a:rPr>
            </a:br>
            <a:r>
              <a:rPr lang="en-US" sz="4000" dirty="0">
                <a:solidFill>
                  <a:schemeClr val="accent1">
                    <a:lumMod val="75000"/>
                  </a:schemeClr>
                </a:solidFill>
                <a:latin typeface="+mn-lt"/>
              </a:rPr>
              <a:t>(Universal Synod) </a:t>
            </a:r>
            <a:br>
              <a:rPr lang="en-US" sz="4000" b="1" dirty="0">
                <a:solidFill>
                  <a:schemeClr val="accent1">
                    <a:lumMod val="75000"/>
                  </a:schemeClr>
                </a:solidFill>
                <a:latin typeface="+mn-lt"/>
              </a:rPr>
            </a:br>
            <a:r>
              <a:rPr lang="en-US" sz="4000" b="1" dirty="0" err="1">
                <a:solidFill>
                  <a:schemeClr val="accent1">
                    <a:lumMod val="75000"/>
                  </a:schemeClr>
                </a:solidFill>
                <a:latin typeface="+mn-lt"/>
              </a:rPr>
              <a:t>là</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gì</a:t>
            </a:r>
            <a:r>
              <a:rPr lang="en-US" sz="4000" b="1" dirty="0">
                <a:solidFill>
                  <a:schemeClr val="accent1">
                    <a:lumMod val="75000"/>
                  </a:schemeClr>
                </a:solidFill>
                <a:latin typeface="+mn-lt"/>
              </a:rPr>
              <a:t>?</a:t>
            </a:r>
          </a:p>
        </p:txBody>
      </p:sp>
    </p:spTree>
    <p:extLst>
      <p:ext uri="{BB962C8B-B14F-4D97-AF65-F5344CB8AC3E}">
        <p14:creationId xmlns:p14="http://schemas.microsoft.com/office/powerpoint/2010/main" val="377433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79DA55-092D-1D4F-A398-264A0530CA4D}"/>
              </a:ext>
            </a:extLst>
          </p:cNvPr>
          <p:cNvPicPr>
            <a:picLocks noChangeAspect="1"/>
          </p:cNvPicPr>
          <p:nvPr/>
        </p:nvPicPr>
        <p:blipFill>
          <a:blip r:embed="rId2"/>
          <a:stretch>
            <a:fillRect/>
          </a:stretch>
        </p:blipFill>
        <p:spPr>
          <a:xfrm>
            <a:off x="6405851" y="245327"/>
            <a:ext cx="5551439" cy="6289288"/>
          </a:xfrm>
          <a:prstGeom prst="rect">
            <a:avLst/>
          </a:prstGeom>
        </p:spPr>
      </p:pic>
      <p:sp>
        <p:nvSpPr>
          <p:cNvPr id="5" name="TextBox 4">
            <a:extLst>
              <a:ext uri="{FF2B5EF4-FFF2-40B4-BE49-F238E27FC236}">
                <a16:creationId xmlns:a16="http://schemas.microsoft.com/office/drawing/2014/main" id="{9F9950F1-42F0-6A47-9421-5CF06A6256AE}"/>
              </a:ext>
            </a:extLst>
          </p:cNvPr>
          <p:cNvSpPr txBox="1"/>
          <p:nvPr/>
        </p:nvSpPr>
        <p:spPr>
          <a:xfrm>
            <a:off x="780585" y="3256156"/>
            <a:ext cx="5107259" cy="1323439"/>
          </a:xfrm>
          <a:prstGeom prst="rect">
            <a:avLst/>
          </a:prstGeom>
          <a:noFill/>
        </p:spPr>
        <p:txBody>
          <a:bodyPr wrap="square" rtlCol="0">
            <a:spAutoFit/>
          </a:bodyPr>
          <a:lstStyle/>
          <a:p>
            <a:pPr algn="ctr"/>
            <a:r>
              <a:rPr lang="en-US" sz="4000" b="1" dirty="0" err="1">
                <a:solidFill>
                  <a:srgbClr val="C00000"/>
                </a:solidFill>
              </a:rPr>
              <a:t>Sứ</a:t>
            </a:r>
            <a:r>
              <a:rPr lang="en-US" sz="4000" b="1" dirty="0">
                <a:solidFill>
                  <a:srgbClr val="C00000"/>
                </a:solidFill>
              </a:rPr>
              <a:t> </a:t>
            </a:r>
            <a:r>
              <a:rPr lang="en-US" sz="4000" b="1" dirty="0" err="1">
                <a:solidFill>
                  <a:srgbClr val="C00000"/>
                </a:solidFill>
              </a:rPr>
              <a:t>điệp</a:t>
            </a:r>
            <a:r>
              <a:rPr lang="en-US" sz="4000" b="1" dirty="0">
                <a:solidFill>
                  <a:srgbClr val="C00000"/>
                </a:solidFill>
              </a:rPr>
              <a:t> </a:t>
            </a:r>
            <a:r>
              <a:rPr lang="en-US" sz="4000" b="1" dirty="0" err="1">
                <a:solidFill>
                  <a:srgbClr val="C00000"/>
                </a:solidFill>
              </a:rPr>
              <a:t>của</a:t>
            </a:r>
            <a:r>
              <a:rPr lang="en-US" sz="4000" b="1" dirty="0">
                <a:solidFill>
                  <a:srgbClr val="C00000"/>
                </a:solidFill>
              </a:rPr>
              <a:t> </a:t>
            </a:r>
            <a:r>
              <a:rPr lang="en-US" sz="4000" b="1" dirty="0" err="1">
                <a:solidFill>
                  <a:srgbClr val="C00000"/>
                </a:solidFill>
              </a:rPr>
              <a:t>Đức</a:t>
            </a:r>
            <a:r>
              <a:rPr lang="en-US" sz="4000" b="1" dirty="0">
                <a:solidFill>
                  <a:srgbClr val="C00000"/>
                </a:solidFill>
              </a:rPr>
              <a:t> Cha </a:t>
            </a:r>
            <a:br>
              <a:rPr lang="en-US" sz="4000" b="1" dirty="0">
                <a:solidFill>
                  <a:srgbClr val="C00000"/>
                </a:solidFill>
              </a:rPr>
            </a:br>
            <a:r>
              <a:rPr lang="en-US" sz="4000" b="1" dirty="0" err="1">
                <a:solidFill>
                  <a:srgbClr val="C00000"/>
                </a:solidFill>
              </a:rPr>
              <a:t>về</a:t>
            </a:r>
            <a:r>
              <a:rPr lang="en-US" sz="4000" b="1" dirty="0">
                <a:solidFill>
                  <a:srgbClr val="C00000"/>
                </a:solidFill>
              </a:rPr>
              <a:t> </a:t>
            </a:r>
            <a:r>
              <a:rPr lang="en-US" sz="4000" b="1" dirty="0" err="1">
                <a:solidFill>
                  <a:srgbClr val="C00000"/>
                </a:solidFill>
              </a:rPr>
              <a:t>Công</a:t>
            </a:r>
            <a:r>
              <a:rPr lang="en-US" sz="4000" b="1" dirty="0">
                <a:solidFill>
                  <a:srgbClr val="C00000"/>
                </a:solidFill>
              </a:rPr>
              <a:t> </a:t>
            </a:r>
            <a:r>
              <a:rPr lang="en-US" sz="4000" b="1" dirty="0" err="1">
                <a:solidFill>
                  <a:srgbClr val="C00000"/>
                </a:solidFill>
              </a:rPr>
              <a:t>nghị</a:t>
            </a:r>
            <a:r>
              <a:rPr lang="en-US" sz="4000" b="1" dirty="0">
                <a:solidFill>
                  <a:srgbClr val="C00000"/>
                </a:solidFill>
              </a:rPr>
              <a:t> </a:t>
            </a:r>
            <a:r>
              <a:rPr lang="en-US" sz="4000" b="1" dirty="0" err="1">
                <a:solidFill>
                  <a:srgbClr val="C00000"/>
                </a:solidFill>
              </a:rPr>
              <a:t>Giáo</a:t>
            </a:r>
            <a:r>
              <a:rPr lang="en-US" sz="4000" b="1" dirty="0">
                <a:solidFill>
                  <a:srgbClr val="C00000"/>
                </a:solidFill>
              </a:rPr>
              <a:t> </a:t>
            </a:r>
            <a:r>
              <a:rPr lang="en-US" sz="4000" b="1" dirty="0" err="1">
                <a:solidFill>
                  <a:srgbClr val="C00000"/>
                </a:solidFill>
              </a:rPr>
              <a:t>hội</a:t>
            </a:r>
            <a:r>
              <a:rPr lang="en-US" sz="4000" b="1" dirty="0">
                <a:solidFill>
                  <a:srgbClr val="C00000"/>
                </a:solidFill>
              </a:rPr>
              <a:t> </a:t>
            </a:r>
          </a:p>
        </p:txBody>
      </p:sp>
      <p:sp>
        <p:nvSpPr>
          <p:cNvPr id="6" name="TextBox 5">
            <a:extLst>
              <a:ext uri="{FF2B5EF4-FFF2-40B4-BE49-F238E27FC236}">
                <a16:creationId xmlns:a16="http://schemas.microsoft.com/office/drawing/2014/main" id="{7B4C96CB-4B8D-B649-862D-F5ED3EC9D1C3}"/>
              </a:ext>
            </a:extLst>
          </p:cNvPr>
          <p:cNvSpPr txBox="1"/>
          <p:nvPr/>
        </p:nvSpPr>
        <p:spPr>
          <a:xfrm>
            <a:off x="1351035" y="5058888"/>
            <a:ext cx="3966358" cy="646331"/>
          </a:xfrm>
          <a:prstGeom prst="rect">
            <a:avLst/>
          </a:prstGeom>
          <a:noFill/>
        </p:spPr>
        <p:txBody>
          <a:bodyPr wrap="square" rtlCol="0">
            <a:spAutoFit/>
          </a:bodyPr>
          <a:lstStyle/>
          <a:p>
            <a:r>
              <a:rPr lang="en-US" dirty="0"/>
              <a:t>Bishop’s video [</a:t>
            </a:r>
            <a:r>
              <a:rPr lang="en-US" dirty="0">
                <a:hlinkClick r:id="rId3"/>
              </a:rPr>
              <a:t>here</a:t>
            </a:r>
            <a:r>
              <a:rPr lang="en-US" dirty="0"/>
              <a:t>]</a:t>
            </a:r>
          </a:p>
          <a:p>
            <a:r>
              <a:rPr lang="en-US" dirty="0" err="1"/>
              <a:t>vimeo.com</a:t>
            </a:r>
            <a:r>
              <a:rPr lang="en-US" dirty="0"/>
              <a:t>/670333697/8f235324b9</a:t>
            </a:r>
          </a:p>
        </p:txBody>
      </p:sp>
    </p:spTree>
    <p:extLst>
      <p:ext uri="{BB962C8B-B14F-4D97-AF65-F5344CB8AC3E}">
        <p14:creationId xmlns:p14="http://schemas.microsoft.com/office/powerpoint/2010/main" val="285871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F730-290C-624A-8213-3CC0FDA74E16}"/>
              </a:ext>
            </a:extLst>
          </p:cNvPr>
          <p:cNvSpPr>
            <a:spLocks noGrp="1"/>
          </p:cNvSpPr>
          <p:nvPr>
            <p:ph type="title"/>
          </p:nvPr>
        </p:nvSpPr>
        <p:spPr/>
        <p:txBody>
          <a:bodyPr>
            <a:normAutofit/>
          </a:bodyPr>
          <a:lstStyle/>
          <a:p>
            <a:r>
              <a:rPr lang="en-US" sz="4000" b="1" dirty="0" err="1">
                <a:solidFill>
                  <a:schemeClr val="accent1">
                    <a:lumMod val="75000"/>
                  </a:schemeClr>
                </a:solidFill>
                <a:latin typeface="+mn-lt"/>
              </a:rPr>
              <a:t>Hiệp</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hành</a:t>
            </a:r>
            <a:br>
              <a:rPr lang="en-US" sz="4000" b="1" dirty="0">
                <a:latin typeface="+mn-lt"/>
              </a:rPr>
            </a:br>
            <a:r>
              <a:rPr lang="en-US" sz="2000" b="1" i="1" dirty="0" err="1">
                <a:latin typeface="+mn-lt"/>
              </a:rPr>
              <a:t>Synodality</a:t>
            </a:r>
            <a:endParaRPr lang="en-US" sz="4000" b="1" i="1" dirty="0">
              <a:latin typeface="+mn-lt"/>
            </a:endParaRPr>
          </a:p>
        </p:txBody>
      </p:sp>
      <p:sp>
        <p:nvSpPr>
          <p:cNvPr id="3" name="Content Placeholder 2">
            <a:extLst>
              <a:ext uri="{FF2B5EF4-FFF2-40B4-BE49-F238E27FC236}">
                <a16:creationId xmlns:a16="http://schemas.microsoft.com/office/drawing/2014/main" id="{9CF629FC-96D1-6242-B4AD-BC5A216AF2B9}"/>
              </a:ext>
            </a:extLst>
          </p:cNvPr>
          <p:cNvSpPr>
            <a:spLocks noGrp="1"/>
          </p:cNvSpPr>
          <p:nvPr>
            <p:ph idx="1"/>
          </p:nvPr>
        </p:nvSpPr>
        <p:spPr>
          <a:xfrm>
            <a:off x="838200" y="1690688"/>
            <a:ext cx="6734577" cy="4486275"/>
          </a:xfrm>
        </p:spPr>
        <p:txBody>
          <a:bodyPr>
            <a:normAutofit fontScale="92500" lnSpcReduction="10000"/>
          </a:bodyPr>
          <a:lstStyle/>
          <a:p>
            <a:pPr marL="0" indent="0">
              <a:buNone/>
            </a:pPr>
            <a:r>
              <a:rPr lang="en-US" sz="2000" b="1" dirty="0" err="1"/>
              <a:t>Synodos</a:t>
            </a:r>
            <a:r>
              <a:rPr lang="en-US" sz="2000" dirty="0"/>
              <a:t> (</a:t>
            </a:r>
            <a:r>
              <a:rPr lang="en-US" sz="2000" dirty="0" err="1"/>
              <a:t>tiếng</a:t>
            </a:r>
            <a:r>
              <a:rPr lang="en-US" sz="2000" dirty="0"/>
              <a:t> Hy </a:t>
            </a:r>
            <a:r>
              <a:rPr lang="en-US" sz="2000" dirty="0" err="1"/>
              <a:t>Lạp</a:t>
            </a:r>
            <a:r>
              <a:rPr lang="en-US" sz="2000" dirty="0"/>
              <a:t> ) </a:t>
            </a:r>
            <a:r>
              <a:rPr lang="en-US" sz="2000" dirty="0" err="1"/>
              <a:t>là</a:t>
            </a:r>
            <a:r>
              <a:rPr lang="en-US" sz="2000" dirty="0"/>
              <a:t> </a:t>
            </a:r>
            <a:r>
              <a:rPr lang="en-US" sz="2000" dirty="0" err="1"/>
              <a:t>gốc</a:t>
            </a:r>
            <a:r>
              <a:rPr lang="en-US" sz="2000" dirty="0"/>
              <a:t> </a:t>
            </a:r>
            <a:r>
              <a:rPr lang="en-US" sz="2000" dirty="0" err="1"/>
              <a:t>của</a:t>
            </a:r>
            <a:r>
              <a:rPr lang="en-US" sz="2000" dirty="0"/>
              <a:t> </a:t>
            </a:r>
            <a:r>
              <a:rPr lang="en-US" sz="2000" dirty="0" err="1"/>
              <a:t>chữ</a:t>
            </a:r>
            <a:r>
              <a:rPr lang="en-US" sz="2000" dirty="0"/>
              <a:t> </a:t>
            </a:r>
            <a:r>
              <a:rPr lang="en-US" sz="2000" b="1" dirty="0"/>
              <a:t>Synod</a:t>
            </a:r>
            <a:r>
              <a:rPr lang="en-US" sz="2000" dirty="0"/>
              <a:t> (</a:t>
            </a:r>
            <a:r>
              <a:rPr lang="en-US" sz="2000" dirty="0" err="1"/>
              <a:t>Công</a:t>
            </a:r>
            <a:r>
              <a:rPr lang="en-US" sz="2000" dirty="0"/>
              <a:t> </a:t>
            </a:r>
            <a:r>
              <a:rPr lang="en-US" sz="2000" dirty="0" err="1"/>
              <a:t>nghị</a:t>
            </a:r>
            <a:r>
              <a:rPr lang="en-US" sz="2000" dirty="0"/>
              <a:t>) </a:t>
            </a:r>
            <a:r>
              <a:rPr lang="en-US" sz="2000" dirty="0" err="1"/>
              <a:t>và</a:t>
            </a:r>
            <a:r>
              <a:rPr lang="en-US" sz="2000" dirty="0"/>
              <a:t> </a:t>
            </a:r>
            <a:r>
              <a:rPr lang="en-US" sz="2000" b="1" dirty="0" err="1"/>
              <a:t>Synodality</a:t>
            </a:r>
            <a:r>
              <a:rPr lang="en-US" sz="2000" dirty="0"/>
              <a:t> (</a:t>
            </a:r>
            <a:r>
              <a:rPr lang="en-US" sz="2000" dirty="0" err="1"/>
              <a:t>Hiệp</a:t>
            </a:r>
            <a:r>
              <a:rPr lang="en-US" sz="2000" dirty="0"/>
              <a:t> </a:t>
            </a:r>
            <a:r>
              <a:rPr lang="en-US" sz="2000" dirty="0" err="1"/>
              <a:t>hành</a:t>
            </a:r>
            <a:r>
              <a:rPr lang="en-US" sz="2000" dirty="0"/>
              <a:t>)</a:t>
            </a:r>
          </a:p>
          <a:p>
            <a:r>
              <a:rPr lang="en-US" sz="2000" b="1" dirty="0"/>
              <a:t>Syn</a:t>
            </a:r>
            <a:r>
              <a:rPr lang="en-US" sz="2000" dirty="0"/>
              <a:t> = “</a:t>
            </a:r>
            <a:r>
              <a:rPr lang="en-US" sz="2000" dirty="0" err="1"/>
              <a:t>cùng</a:t>
            </a:r>
            <a:r>
              <a:rPr lang="en-US" sz="2000" dirty="0"/>
              <a:t> </a:t>
            </a:r>
            <a:r>
              <a:rPr lang="en-US" sz="2000" dirty="0" err="1"/>
              <a:t>nhau</a:t>
            </a:r>
            <a:r>
              <a:rPr lang="en-US" sz="2000" dirty="0"/>
              <a:t>”</a:t>
            </a:r>
            <a:br>
              <a:rPr lang="en-US" sz="2000" dirty="0"/>
            </a:br>
            <a:r>
              <a:rPr lang="en-US" sz="2000" b="1" dirty="0" err="1"/>
              <a:t>Hodos</a:t>
            </a:r>
            <a:r>
              <a:rPr lang="en-US" sz="2000" dirty="0"/>
              <a:t> = “con </a:t>
            </a:r>
            <a:r>
              <a:rPr lang="en-US" sz="2000" dirty="0" err="1"/>
              <a:t>đường</a:t>
            </a:r>
            <a:r>
              <a:rPr lang="en-US" sz="2000" dirty="0"/>
              <a:t>.”</a:t>
            </a:r>
          </a:p>
          <a:p>
            <a:r>
              <a:rPr lang="en-US" sz="2000" b="1" dirty="0"/>
              <a:t>Synod</a:t>
            </a:r>
            <a:r>
              <a:rPr lang="en-US" sz="2000" dirty="0"/>
              <a:t> = “</a:t>
            </a:r>
            <a:r>
              <a:rPr lang="en-US" sz="2000" dirty="0" err="1"/>
              <a:t>cùng</a:t>
            </a:r>
            <a:r>
              <a:rPr lang="en-US" sz="2000" dirty="0"/>
              <a:t> </a:t>
            </a:r>
            <a:r>
              <a:rPr lang="en-US" sz="2000" dirty="0" err="1"/>
              <a:t>nhau</a:t>
            </a:r>
            <a:r>
              <a:rPr lang="en-US" sz="2000" dirty="0"/>
              <a:t> </a:t>
            </a:r>
            <a:r>
              <a:rPr lang="en-US" sz="2000" dirty="0" err="1"/>
              <a:t>đi</a:t>
            </a:r>
            <a:r>
              <a:rPr lang="en-US" sz="2000" dirty="0"/>
              <a:t> </a:t>
            </a:r>
            <a:r>
              <a:rPr lang="en-US" sz="2000" dirty="0" err="1"/>
              <a:t>trên</a:t>
            </a:r>
            <a:r>
              <a:rPr lang="en-US" sz="2000" dirty="0"/>
              <a:t> </a:t>
            </a:r>
            <a:r>
              <a:rPr lang="en-US" sz="2000" dirty="0" err="1"/>
              <a:t>đường</a:t>
            </a:r>
            <a:r>
              <a:rPr lang="en-US" sz="2000" dirty="0"/>
              <a:t>.”</a:t>
            </a:r>
          </a:p>
          <a:p>
            <a:r>
              <a:rPr lang="en-US" sz="2000" b="1" dirty="0" err="1"/>
              <a:t>Synodality</a:t>
            </a:r>
            <a:r>
              <a:rPr lang="en-US" sz="2000" dirty="0"/>
              <a:t> (</a:t>
            </a:r>
            <a:r>
              <a:rPr lang="en-US" sz="2000" dirty="0" err="1"/>
              <a:t>Hiệp</a:t>
            </a:r>
            <a:r>
              <a:rPr lang="en-US" sz="2000" dirty="0"/>
              <a:t> </a:t>
            </a:r>
            <a:r>
              <a:rPr lang="en-US" sz="2000" dirty="0" err="1"/>
              <a:t>hành</a:t>
            </a:r>
            <a:r>
              <a:rPr lang="en-US" sz="2000" dirty="0"/>
              <a:t>) </a:t>
            </a:r>
            <a:r>
              <a:rPr lang="en-US" sz="2000" dirty="0" err="1"/>
              <a:t>là</a:t>
            </a:r>
            <a:r>
              <a:rPr lang="en-US" sz="2000" dirty="0"/>
              <a:t> </a:t>
            </a:r>
            <a:r>
              <a:rPr lang="en-US" sz="2000" dirty="0" err="1"/>
              <a:t>một</a:t>
            </a:r>
            <a:r>
              <a:rPr lang="en-US" sz="2000" dirty="0"/>
              <a:t> </a:t>
            </a:r>
            <a:r>
              <a:rPr lang="en-US" sz="2000" dirty="0" err="1"/>
              <a:t>cách</a:t>
            </a:r>
            <a:r>
              <a:rPr lang="en-US" sz="2000" dirty="0"/>
              <a:t> </a:t>
            </a:r>
            <a:r>
              <a:rPr lang="en-US" sz="2000" dirty="0" err="1"/>
              <a:t>trở</a:t>
            </a:r>
            <a:r>
              <a:rPr lang="en-US" sz="2000" dirty="0"/>
              <a:t> </a:t>
            </a:r>
            <a:r>
              <a:rPr lang="en-US" sz="2000" dirty="0" err="1"/>
              <a:t>thành</a:t>
            </a:r>
            <a:r>
              <a:rPr lang="en-US" sz="2000" dirty="0"/>
              <a:t> </a:t>
            </a:r>
            <a:r>
              <a:rPr lang="en-US" sz="2000" dirty="0" err="1"/>
              <a:t>Giáo</a:t>
            </a:r>
            <a:r>
              <a:rPr lang="en-US" sz="2000" dirty="0"/>
              <a:t> </a:t>
            </a:r>
            <a:r>
              <a:rPr lang="en-US" sz="2000" dirty="0" err="1"/>
              <a:t>hội</a:t>
            </a:r>
            <a:r>
              <a:rPr lang="en-US" sz="2000" dirty="0"/>
              <a:t>, qua </a:t>
            </a:r>
            <a:r>
              <a:rPr lang="en-US" sz="2000" dirty="0" err="1"/>
              <a:t>đó</a:t>
            </a:r>
            <a:r>
              <a:rPr lang="en-US" sz="2000" dirty="0"/>
              <a:t> </a:t>
            </a:r>
            <a:r>
              <a:rPr lang="en-US" sz="2000" dirty="0" err="1"/>
              <a:t>chúng</a:t>
            </a:r>
            <a:r>
              <a:rPr lang="en-US" sz="2000" dirty="0"/>
              <a:t> ta (</a:t>
            </a:r>
            <a:r>
              <a:rPr lang="en-US" sz="2000" dirty="0" err="1"/>
              <a:t>giáo</a:t>
            </a:r>
            <a:r>
              <a:rPr lang="en-US" sz="2000" dirty="0"/>
              <a:t> </a:t>
            </a:r>
            <a:r>
              <a:rPr lang="en-US" sz="2000" dirty="0" err="1"/>
              <a:t>sĩ</a:t>
            </a:r>
            <a:r>
              <a:rPr lang="en-US" sz="2000" dirty="0"/>
              <a:t> </a:t>
            </a:r>
            <a:r>
              <a:rPr lang="en-US" sz="2000" dirty="0" err="1"/>
              <a:t>và</a:t>
            </a:r>
            <a:r>
              <a:rPr lang="en-US" sz="2000" dirty="0"/>
              <a:t> </a:t>
            </a:r>
            <a:r>
              <a:rPr lang="en-US" sz="2000" dirty="0" err="1"/>
              <a:t>giáo</a:t>
            </a:r>
            <a:r>
              <a:rPr lang="en-US" sz="2000" dirty="0"/>
              <a:t> </a:t>
            </a:r>
            <a:r>
              <a:rPr lang="en-US" sz="2000" dirty="0" err="1"/>
              <a:t>dân</a:t>
            </a:r>
            <a:r>
              <a:rPr lang="en-US" sz="2000" dirty="0"/>
              <a:t>) </a:t>
            </a:r>
            <a:br>
              <a:rPr lang="en-US" sz="2000" dirty="0"/>
            </a:br>
            <a:r>
              <a:rPr lang="en-US" sz="2000" dirty="0" err="1"/>
              <a:t>đồng</a:t>
            </a:r>
            <a:r>
              <a:rPr lang="en-US" sz="2000" dirty="0"/>
              <a:t> </a:t>
            </a:r>
            <a:r>
              <a:rPr lang="en-US" sz="2000" dirty="0" err="1"/>
              <a:t>hành</a:t>
            </a:r>
            <a:r>
              <a:rPr lang="en-US" sz="2000" dirty="0"/>
              <a:t>, </a:t>
            </a:r>
            <a:r>
              <a:rPr lang="en-US" sz="2000" dirty="0" err="1"/>
              <a:t>mỗi</a:t>
            </a:r>
            <a:r>
              <a:rPr lang="en-US" sz="2000" dirty="0"/>
              <a:t> </a:t>
            </a:r>
            <a:r>
              <a:rPr lang="en-US" sz="2000" dirty="0" err="1"/>
              <a:t>người</a:t>
            </a:r>
            <a:r>
              <a:rPr lang="en-US" sz="2000" dirty="0"/>
              <a:t> </a:t>
            </a:r>
            <a:r>
              <a:rPr lang="en-US" sz="2000" dirty="0" err="1"/>
              <a:t>theo</a:t>
            </a:r>
            <a:r>
              <a:rPr lang="en-US" sz="2000" dirty="0"/>
              <a:t> </a:t>
            </a:r>
            <a:r>
              <a:rPr lang="en-US" sz="2000" dirty="0" err="1"/>
              <a:t>đúng</a:t>
            </a:r>
            <a:r>
              <a:rPr lang="en-US" sz="2000" dirty="0"/>
              <a:t> </a:t>
            </a:r>
            <a:r>
              <a:rPr lang="en-US" sz="2000" dirty="0" err="1"/>
              <a:t>vai</a:t>
            </a:r>
            <a:r>
              <a:rPr lang="en-US" sz="2000" dirty="0"/>
              <a:t> </a:t>
            </a:r>
            <a:r>
              <a:rPr lang="en-US" sz="2000" dirty="0" err="1"/>
              <a:t>trò</a:t>
            </a:r>
            <a:r>
              <a:rPr lang="en-US" sz="2000" dirty="0"/>
              <a:t> </a:t>
            </a:r>
            <a:r>
              <a:rPr lang="en-US" sz="2000" dirty="0" err="1"/>
              <a:t>và</a:t>
            </a:r>
            <a:r>
              <a:rPr lang="en-US" sz="2000" dirty="0"/>
              <a:t> </a:t>
            </a:r>
            <a:r>
              <a:rPr lang="en-US" sz="2000" dirty="0" err="1"/>
              <a:t>đặc</a:t>
            </a:r>
            <a:r>
              <a:rPr lang="en-US" sz="2000" dirty="0"/>
              <a:t> </a:t>
            </a:r>
            <a:r>
              <a:rPr lang="en-US" sz="2000" dirty="0" err="1"/>
              <a:t>sủng</a:t>
            </a:r>
            <a:r>
              <a:rPr lang="en-US" sz="2000" dirty="0"/>
              <a:t> </a:t>
            </a:r>
            <a:r>
              <a:rPr lang="en-US" sz="2000" dirty="0" err="1"/>
              <a:t>của</a:t>
            </a:r>
            <a:r>
              <a:rPr lang="en-US" sz="2000" dirty="0"/>
              <a:t> </a:t>
            </a:r>
            <a:r>
              <a:rPr lang="en-US" sz="2000" dirty="0" err="1"/>
              <a:t>mình</a:t>
            </a:r>
            <a:r>
              <a:rPr lang="en-US" sz="2000" dirty="0"/>
              <a:t>.</a:t>
            </a:r>
          </a:p>
          <a:p>
            <a:r>
              <a:rPr lang="en-US" sz="2000" dirty="0" err="1"/>
              <a:t>Kiểu</a:t>
            </a:r>
            <a:r>
              <a:rPr lang="en-US" sz="2000" dirty="0"/>
              <a:t> </a:t>
            </a:r>
            <a:r>
              <a:rPr lang="en-US" sz="2000" dirty="0" err="1"/>
              <a:t>mẫu</a:t>
            </a:r>
            <a:r>
              <a:rPr lang="en-US" sz="2000" dirty="0"/>
              <a:t> </a:t>
            </a:r>
            <a:r>
              <a:rPr lang="en-US" sz="2000" dirty="0" err="1"/>
              <a:t>hiệp</a:t>
            </a:r>
            <a:r>
              <a:rPr lang="en-US" sz="2000" dirty="0"/>
              <a:t> </a:t>
            </a:r>
            <a:r>
              <a:rPr lang="en-US" sz="2000" dirty="0" err="1"/>
              <a:t>hành</a:t>
            </a:r>
            <a:r>
              <a:rPr lang="en-US" sz="2000" dirty="0"/>
              <a:t> </a:t>
            </a:r>
            <a:r>
              <a:rPr lang="en-US" sz="2000" dirty="0" err="1"/>
              <a:t>này</a:t>
            </a:r>
            <a:r>
              <a:rPr lang="vi-VN" sz="2000" dirty="0">
                <a:latin typeface="Calibri" panose="020F0502020204030204" pitchFamily="34" charset="0"/>
                <a:cs typeface="Calibri" panose="020F0502020204030204" pitchFamily="34" charset="0"/>
              </a:rPr>
              <a:t> “tạo niềm hứng khởi để con người mơ về một Hội thánh mà chúng ta được mời gọi trở thành, là làm cho niềm hy vọng của họ được nảy nở, là khơi dậy niềm tin, là băng bó các vết thương, là tạo nên những mối tương quan mới mẻ và sâu sắc hơn, là học hỏi lẫn nhau, là xây dựng những nhịp cầu, là thắp sáng tâm trí, là sưởi ấm cõi lòng và phục hồi sức mạnh cho đôi tay để phục vụ sứ mạng chung của chúng ta” (Tài liệu chuẩn bị Công nghị, 32)</a:t>
            </a:r>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p>
          <a:p>
            <a:endParaRPr lang="en-US" sz="2000" dirty="0"/>
          </a:p>
        </p:txBody>
      </p:sp>
      <p:pic>
        <p:nvPicPr>
          <p:cNvPr id="4" name="Picture 3">
            <a:extLst>
              <a:ext uri="{FF2B5EF4-FFF2-40B4-BE49-F238E27FC236}">
                <a16:creationId xmlns:a16="http://schemas.microsoft.com/office/drawing/2014/main" id="{07C179E9-01A1-C043-B2B8-F2CA9E73841A}"/>
              </a:ext>
            </a:extLst>
          </p:cNvPr>
          <p:cNvPicPr>
            <a:picLocks noChangeAspect="1"/>
          </p:cNvPicPr>
          <p:nvPr/>
        </p:nvPicPr>
        <p:blipFill>
          <a:blip r:embed="rId2"/>
          <a:stretch>
            <a:fillRect/>
          </a:stretch>
        </p:blipFill>
        <p:spPr>
          <a:xfrm>
            <a:off x="7948511" y="2000250"/>
            <a:ext cx="3405289" cy="3842544"/>
          </a:xfrm>
          <a:prstGeom prst="rect">
            <a:avLst/>
          </a:prstGeom>
        </p:spPr>
      </p:pic>
    </p:spTree>
    <p:extLst>
      <p:ext uri="{BB962C8B-B14F-4D97-AF65-F5344CB8AC3E}">
        <p14:creationId xmlns:p14="http://schemas.microsoft.com/office/powerpoint/2010/main" val="212373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E9CA6-B6D8-A640-A62D-85D005B1A7BD}"/>
              </a:ext>
            </a:extLst>
          </p:cNvPr>
          <p:cNvSpPr>
            <a:spLocks noGrp="1"/>
          </p:cNvSpPr>
          <p:nvPr>
            <p:ph type="title"/>
          </p:nvPr>
        </p:nvSpPr>
        <p:spPr>
          <a:xfrm>
            <a:off x="838200" y="365125"/>
            <a:ext cx="3850532" cy="5811838"/>
          </a:xfrm>
        </p:spPr>
        <p:txBody>
          <a:bodyPr>
            <a:normAutofit/>
          </a:bodyPr>
          <a:lstStyle/>
          <a:p>
            <a:r>
              <a:rPr lang="en-US" sz="4000" b="1" dirty="0" err="1">
                <a:solidFill>
                  <a:srgbClr val="C00000"/>
                </a:solidFill>
                <a:latin typeface="+mn-lt"/>
              </a:rPr>
              <a:t>Diễn</a:t>
            </a:r>
            <a:r>
              <a:rPr lang="en-US" sz="4000" b="1" dirty="0">
                <a:solidFill>
                  <a:srgbClr val="C00000"/>
                </a:solidFill>
                <a:latin typeface="+mn-lt"/>
              </a:rPr>
              <a:t> </a:t>
            </a:r>
            <a:r>
              <a:rPr lang="en-US" sz="4000" b="1" dirty="0" err="1">
                <a:solidFill>
                  <a:srgbClr val="C00000"/>
                </a:solidFill>
                <a:latin typeface="+mn-lt"/>
              </a:rPr>
              <a:t>biến</a:t>
            </a:r>
            <a:br>
              <a:rPr lang="en-US" sz="4000" b="1" dirty="0">
                <a:solidFill>
                  <a:srgbClr val="C00000"/>
                </a:solidFill>
                <a:latin typeface="+mn-lt"/>
              </a:rPr>
            </a:br>
            <a:r>
              <a:rPr lang="en-US" sz="4000" b="1" dirty="0" err="1">
                <a:solidFill>
                  <a:srgbClr val="C00000"/>
                </a:solidFill>
                <a:latin typeface="+mn-lt"/>
              </a:rPr>
              <a:t>Buổi</a:t>
            </a:r>
            <a:r>
              <a:rPr lang="en-US" sz="4000" b="1" dirty="0">
                <a:solidFill>
                  <a:srgbClr val="C00000"/>
                </a:solidFill>
                <a:latin typeface="+mn-lt"/>
              </a:rPr>
              <a:t> </a:t>
            </a:r>
            <a:r>
              <a:rPr lang="en-US" sz="4000" b="1" dirty="0" err="1">
                <a:solidFill>
                  <a:srgbClr val="C00000"/>
                </a:solidFill>
                <a:latin typeface="+mn-lt"/>
              </a:rPr>
              <a:t>lắng</a:t>
            </a:r>
            <a:r>
              <a:rPr lang="en-US" sz="4000" b="1" dirty="0">
                <a:solidFill>
                  <a:srgbClr val="C00000"/>
                </a:solidFill>
                <a:latin typeface="+mn-lt"/>
              </a:rPr>
              <a:t> </a:t>
            </a:r>
            <a:r>
              <a:rPr lang="en-US" sz="4000" b="1" dirty="0" err="1">
                <a:solidFill>
                  <a:srgbClr val="C00000"/>
                </a:solidFill>
                <a:latin typeface="+mn-lt"/>
              </a:rPr>
              <a:t>nghe</a:t>
            </a:r>
            <a:r>
              <a:rPr lang="en-US" sz="4000" b="1" dirty="0">
                <a:solidFill>
                  <a:srgbClr val="C00000"/>
                </a:solidFill>
                <a:latin typeface="+mn-lt"/>
              </a:rPr>
              <a:t> </a:t>
            </a:r>
          </a:p>
        </p:txBody>
      </p:sp>
      <p:sp>
        <p:nvSpPr>
          <p:cNvPr id="3" name="Content Placeholder 2">
            <a:extLst>
              <a:ext uri="{FF2B5EF4-FFF2-40B4-BE49-F238E27FC236}">
                <a16:creationId xmlns:a16="http://schemas.microsoft.com/office/drawing/2014/main" id="{40D7A1CE-8235-014C-9191-F820D79662E1}"/>
              </a:ext>
            </a:extLst>
          </p:cNvPr>
          <p:cNvSpPr>
            <a:spLocks noGrp="1"/>
          </p:cNvSpPr>
          <p:nvPr>
            <p:ph idx="1"/>
          </p:nvPr>
        </p:nvSpPr>
        <p:spPr>
          <a:xfrm>
            <a:off x="4883285" y="681037"/>
            <a:ext cx="6470515" cy="5495925"/>
          </a:xfrm>
        </p:spPr>
        <p:txBody>
          <a:bodyPr>
            <a:normAutofit fontScale="85000" lnSpcReduction="20000"/>
          </a:bodyPr>
          <a:lstStyle/>
          <a:p>
            <a:r>
              <a:rPr lang="en-US" sz="3600" dirty="0" err="1"/>
              <a:t>Cầu</a:t>
            </a:r>
            <a:r>
              <a:rPr lang="en-US" sz="3600" dirty="0"/>
              <a:t> </a:t>
            </a:r>
            <a:r>
              <a:rPr lang="en-US" sz="3600" dirty="0" err="1"/>
              <a:t>nguyện</a:t>
            </a:r>
            <a:r>
              <a:rPr lang="en-US" sz="3600" dirty="0"/>
              <a:t> </a:t>
            </a:r>
            <a:r>
              <a:rPr lang="en-US" sz="3600" dirty="0" err="1"/>
              <a:t>mở</a:t>
            </a:r>
            <a:r>
              <a:rPr lang="en-US" sz="3600" dirty="0"/>
              <a:t> </a:t>
            </a:r>
            <a:r>
              <a:rPr lang="en-US" sz="3600" dirty="0" err="1"/>
              <a:t>đầu</a:t>
            </a:r>
            <a:r>
              <a:rPr lang="en-US" sz="3600" dirty="0"/>
              <a:t> </a:t>
            </a:r>
          </a:p>
          <a:p>
            <a:r>
              <a:rPr lang="en-US" sz="3600" dirty="0" err="1"/>
              <a:t>Lời</a:t>
            </a:r>
            <a:r>
              <a:rPr lang="en-US" sz="3600" dirty="0"/>
              <a:t> </a:t>
            </a:r>
            <a:r>
              <a:rPr lang="en-US" sz="3600" dirty="0" err="1"/>
              <a:t>dẫn</a:t>
            </a:r>
            <a:r>
              <a:rPr lang="en-US" sz="3600" dirty="0"/>
              <a:t> </a:t>
            </a:r>
            <a:r>
              <a:rPr lang="en-US" sz="3600" dirty="0" err="1"/>
              <a:t>nhập</a:t>
            </a:r>
            <a:r>
              <a:rPr lang="en-US" sz="3600" dirty="0"/>
              <a:t> – </a:t>
            </a:r>
            <a:r>
              <a:rPr lang="en-US" sz="3600" dirty="0" err="1"/>
              <a:t>Sứ</a:t>
            </a:r>
            <a:r>
              <a:rPr lang="en-US" sz="3600" dirty="0"/>
              <a:t> </a:t>
            </a:r>
            <a:r>
              <a:rPr lang="en-US" sz="3600" dirty="0" err="1"/>
              <a:t>điệp</a:t>
            </a:r>
            <a:r>
              <a:rPr lang="en-US" sz="3600" dirty="0"/>
              <a:t> </a:t>
            </a:r>
            <a:r>
              <a:rPr lang="en-US" sz="3600" dirty="0" err="1"/>
              <a:t>của</a:t>
            </a:r>
            <a:r>
              <a:rPr lang="en-US" sz="3600" dirty="0"/>
              <a:t> </a:t>
            </a:r>
            <a:r>
              <a:rPr lang="en-US" sz="3600" dirty="0" err="1"/>
              <a:t>Đức</a:t>
            </a:r>
            <a:r>
              <a:rPr lang="en-US" sz="3600" dirty="0"/>
              <a:t> Cha</a:t>
            </a:r>
          </a:p>
          <a:p>
            <a:r>
              <a:rPr lang="en-US" sz="3600" dirty="0" err="1"/>
              <a:t>Giải</a:t>
            </a:r>
            <a:r>
              <a:rPr lang="en-US" sz="3600" dirty="0"/>
              <a:t> </a:t>
            </a:r>
            <a:r>
              <a:rPr lang="en-US" sz="3600" dirty="0" err="1"/>
              <a:t>thích</a:t>
            </a:r>
            <a:r>
              <a:rPr lang="en-US" sz="3600" dirty="0"/>
              <a:t> </a:t>
            </a:r>
            <a:r>
              <a:rPr lang="en-US" sz="3600" dirty="0" err="1"/>
              <a:t>Mục</a:t>
            </a:r>
            <a:r>
              <a:rPr lang="en-US" sz="3600" dirty="0"/>
              <a:t> </a:t>
            </a:r>
            <a:r>
              <a:rPr lang="en-US" sz="3600" dirty="0" err="1"/>
              <a:t>đích</a:t>
            </a:r>
            <a:r>
              <a:rPr lang="en-US" sz="3600" dirty="0"/>
              <a:t>, </a:t>
            </a:r>
            <a:r>
              <a:rPr lang="en-US" sz="3600" dirty="0" err="1"/>
              <a:t>Vai</a:t>
            </a:r>
            <a:r>
              <a:rPr lang="en-US" sz="3600" dirty="0"/>
              <a:t> </a:t>
            </a:r>
            <a:r>
              <a:rPr lang="en-US" sz="3600" dirty="0" err="1"/>
              <a:t>trò</a:t>
            </a:r>
            <a:r>
              <a:rPr lang="en-US" sz="3600" dirty="0"/>
              <a:t>, </a:t>
            </a:r>
            <a:r>
              <a:rPr lang="en-US" sz="3600" dirty="0" err="1"/>
              <a:t>Tiến</a:t>
            </a:r>
            <a:r>
              <a:rPr lang="en-US" sz="3600" dirty="0"/>
              <a:t> </a:t>
            </a:r>
            <a:r>
              <a:rPr lang="en-US" sz="3600" dirty="0" err="1"/>
              <a:t>trình</a:t>
            </a:r>
            <a:endParaRPr lang="en-US" sz="3600" dirty="0"/>
          </a:p>
          <a:p>
            <a:r>
              <a:rPr lang="en-US" sz="3600" dirty="0" err="1"/>
              <a:t>Nói</a:t>
            </a:r>
            <a:r>
              <a:rPr lang="en-US" sz="3600" dirty="0"/>
              <a:t> </a:t>
            </a:r>
            <a:r>
              <a:rPr lang="en-US" sz="3600" dirty="0" err="1"/>
              <a:t>về</a:t>
            </a:r>
            <a:r>
              <a:rPr lang="en-US" sz="3600" dirty="0"/>
              <a:t> </a:t>
            </a:r>
            <a:r>
              <a:rPr lang="en-US" sz="3600" dirty="0" err="1"/>
              <a:t>các</a:t>
            </a:r>
            <a:r>
              <a:rPr lang="en-US" sz="3600" dirty="0"/>
              <a:t> </a:t>
            </a:r>
            <a:r>
              <a:rPr lang="en-US" sz="3600" dirty="0" err="1"/>
              <a:t>Câu</a:t>
            </a:r>
            <a:r>
              <a:rPr lang="en-US" sz="3600" dirty="0"/>
              <a:t> </a:t>
            </a:r>
            <a:r>
              <a:rPr lang="en-US" sz="3600" dirty="0" err="1"/>
              <a:t>hỏi</a:t>
            </a:r>
            <a:r>
              <a:rPr lang="en-US" sz="3600" dirty="0"/>
              <a:t> </a:t>
            </a:r>
            <a:r>
              <a:rPr lang="en-US" sz="3600" dirty="0" err="1"/>
              <a:t>Tham</a:t>
            </a:r>
            <a:r>
              <a:rPr lang="en-US" sz="3600" dirty="0"/>
              <a:t> </a:t>
            </a:r>
            <a:r>
              <a:rPr lang="en-US" sz="3600" dirty="0" err="1"/>
              <a:t>khảo</a:t>
            </a:r>
            <a:endParaRPr lang="en-US" sz="3600" dirty="0"/>
          </a:p>
          <a:p>
            <a:r>
              <a:rPr lang="en-US" sz="3600" dirty="0"/>
              <a:t>Chia </a:t>
            </a:r>
            <a:r>
              <a:rPr lang="en-US" sz="3600" dirty="0" err="1"/>
              <a:t>thành</a:t>
            </a:r>
            <a:r>
              <a:rPr lang="en-US" sz="3600" dirty="0"/>
              <a:t> </a:t>
            </a:r>
            <a:r>
              <a:rPr lang="en-US" sz="3600" dirty="0" err="1"/>
              <a:t>các</a:t>
            </a:r>
            <a:r>
              <a:rPr lang="en-US" sz="3600" dirty="0"/>
              <a:t> </a:t>
            </a:r>
            <a:r>
              <a:rPr lang="en-US" sz="3600" dirty="0" err="1"/>
              <a:t>Nhóm</a:t>
            </a:r>
            <a:r>
              <a:rPr lang="en-US" sz="3600" dirty="0"/>
              <a:t> </a:t>
            </a:r>
            <a:r>
              <a:rPr lang="en-US" sz="3600" dirty="0" err="1"/>
              <a:t>nhỏ</a:t>
            </a:r>
            <a:r>
              <a:rPr lang="en-US" sz="3600" dirty="0"/>
              <a:t>:</a:t>
            </a:r>
            <a:br>
              <a:rPr lang="en-US" sz="3600" dirty="0"/>
            </a:br>
            <a:r>
              <a:rPr lang="en-US" sz="3600" dirty="0"/>
              <a:t>   	-</a:t>
            </a:r>
            <a:r>
              <a:rPr lang="en-US" sz="3600" dirty="0" err="1"/>
              <a:t>Phần</a:t>
            </a:r>
            <a:r>
              <a:rPr lang="en-US" sz="3600" dirty="0"/>
              <a:t> I</a:t>
            </a:r>
          </a:p>
          <a:p>
            <a:pPr marL="0" indent="0">
              <a:buNone/>
            </a:pPr>
            <a:r>
              <a:rPr lang="en-US" sz="3600" dirty="0"/>
              <a:t> 	-</a:t>
            </a:r>
            <a:r>
              <a:rPr lang="en-US" sz="3600" dirty="0" err="1"/>
              <a:t>Giải</a:t>
            </a:r>
            <a:r>
              <a:rPr lang="en-US" sz="3600" dirty="0"/>
              <a:t> lao</a:t>
            </a:r>
          </a:p>
          <a:p>
            <a:pPr marL="0" indent="0">
              <a:buNone/>
            </a:pPr>
            <a:r>
              <a:rPr lang="en-US" sz="3600" dirty="0"/>
              <a:t> 	-</a:t>
            </a:r>
            <a:r>
              <a:rPr lang="en-US" sz="3600" dirty="0" err="1"/>
              <a:t>Phần</a:t>
            </a:r>
            <a:r>
              <a:rPr lang="en-US" sz="3600" dirty="0"/>
              <a:t> II</a:t>
            </a:r>
          </a:p>
          <a:p>
            <a:r>
              <a:rPr lang="en-US" sz="3600" dirty="0" err="1"/>
              <a:t>Tổng</a:t>
            </a:r>
            <a:r>
              <a:rPr lang="en-US" sz="3600" dirty="0"/>
              <a:t> </a:t>
            </a:r>
            <a:r>
              <a:rPr lang="en-US" sz="3600" dirty="0" err="1"/>
              <a:t>kết</a:t>
            </a:r>
            <a:r>
              <a:rPr lang="en-US" sz="3600" dirty="0"/>
              <a:t> </a:t>
            </a:r>
            <a:r>
              <a:rPr lang="en-US" sz="3600" dirty="0" err="1"/>
              <a:t>từ</a:t>
            </a:r>
            <a:r>
              <a:rPr lang="en-US" sz="3600" dirty="0"/>
              <a:t> </a:t>
            </a:r>
            <a:r>
              <a:rPr lang="en-US" sz="3600" dirty="0" err="1"/>
              <a:t>các</a:t>
            </a:r>
            <a:r>
              <a:rPr lang="en-US" sz="3600" dirty="0"/>
              <a:t> </a:t>
            </a:r>
            <a:r>
              <a:rPr lang="en-US" sz="3600" dirty="0" err="1"/>
              <a:t>nhóm</a:t>
            </a:r>
            <a:r>
              <a:rPr lang="en-US" sz="3600" dirty="0"/>
              <a:t> </a:t>
            </a:r>
            <a:r>
              <a:rPr lang="en-US" sz="3600" dirty="0" err="1"/>
              <a:t>nhỏ</a:t>
            </a:r>
            <a:endParaRPr lang="en-US" sz="3600" dirty="0"/>
          </a:p>
          <a:p>
            <a:r>
              <a:rPr lang="en-US" sz="3600" dirty="0" err="1"/>
              <a:t>Xem</a:t>
            </a:r>
            <a:r>
              <a:rPr lang="en-US" sz="3600" dirty="0"/>
              <a:t> </a:t>
            </a:r>
            <a:r>
              <a:rPr lang="en-US" sz="3600" dirty="0" err="1"/>
              <a:t>một</a:t>
            </a:r>
            <a:r>
              <a:rPr lang="en-US" sz="3600" dirty="0"/>
              <a:t> video &amp; </a:t>
            </a:r>
            <a:br>
              <a:rPr lang="en-US" sz="3600" dirty="0"/>
            </a:br>
            <a:r>
              <a:rPr lang="en-US" sz="3600" dirty="0"/>
              <a:t>         </a:t>
            </a:r>
            <a:r>
              <a:rPr lang="en-US" sz="3600" dirty="0" err="1"/>
              <a:t>trả</a:t>
            </a:r>
            <a:r>
              <a:rPr lang="en-US" sz="3600" dirty="0"/>
              <a:t> </a:t>
            </a:r>
            <a:r>
              <a:rPr lang="en-US" sz="3600" dirty="0" err="1"/>
              <a:t>lời</a:t>
            </a:r>
            <a:r>
              <a:rPr lang="en-US" sz="3600" dirty="0"/>
              <a:t> </a:t>
            </a:r>
            <a:r>
              <a:rPr lang="en-US" sz="3600" dirty="0" err="1"/>
              <a:t>tham</a:t>
            </a:r>
            <a:r>
              <a:rPr lang="en-US" sz="3600" dirty="0"/>
              <a:t> </a:t>
            </a:r>
            <a:r>
              <a:rPr lang="en-US" sz="3600" dirty="0" err="1"/>
              <a:t>khảo</a:t>
            </a:r>
            <a:r>
              <a:rPr lang="en-US" sz="3600" dirty="0"/>
              <a:t> </a:t>
            </a:r>
            <a:r>
              <a:rPr lang="en-US" sz="3600" dirty="0" err="1"/>
              <a:t>ý</a:t>
            </a:r>
            <a:r>
              <a:rPr lang="en-US" sz="3600" dirty="0"/>
              <a:t> </a:t>
            </a:r>
            <a:r>
              <a:rPr lang="en-US" sz="3600" dirty="0" err="1"/>
              <a:t>kiến</a:t>
            </a:r>
            <a:endParaRPr lang="en-US" sz="3600" dirty="0"/>
          </a:p>
          <a:p>
            <a:r>
              <a:rPr lang="en-US" sz="3600" dirty="0" err="1"/>
              <a:t>Cầu</a:t>
            </a:r>
            <a:r>
              <a:rPr lang="en-US" sz="3600" dirty="0"/>
              <a:t> </a:t>
            </a:r>
            <a:r>
              <a:rPr lang="en-US" sz="3600" dirty="0" err="1"/>
              <a:t>nguyện</a:t>
            </a:r>
            <a:r>
              <a:rPr lang="en-US" sz="3600" dirty="0"/>
              <a:t> </a:t>
            </a:r>
            <a:r>
              <a:rPr lang="en-US" sz="3600" dirty="0" err="1"/>
              <a:t>kết</a:t>
            </a:r>
            <a:r>
              <a:rPr lang="en-US" sz="3600" dirty="0"/>
              <a:t> </a:t>
            </a:r>
            <a:r>
              <a:rPr lang="en-US" sz="3600" dirty="0" err="1"/>
              <a:t>thúc</a:t>
            </a:r>
            <a:endParaRPr lang="en-US" dirty="0"/>
          </a:p>
        </p:txBody>
      </p:sp>
    </p:spTree>
    <p:extLst>
      <p:ext uri="{BB962C8B-B14F-4D97-AF65-F5344CB8AC3E}">
        <p14:creationId xmlns:p14="http://schemas.microsoft.com/office/powerpoint/2010/main" val="2212020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1D4B-86F7-4F4D-B5C5-7E25987B6DB0}"/>
              </a:ext>
            </a:extLst>
          </p:cNvPr>
          <p:cNvSpPr>
            <a:spLocks noGrp="1"/>
          </p:cNvSpPr>
          <p:nvPr>
            <p:ph type="title"/>
          </p:nvPr>
        </p:nvSpPr>
        <p:spPr>
          <a:xfrm>
            <a:off x="838200" y="365125"/>
            <a:ext cx="10515600" cy="1460500"/>
          </a:xfrm>
        </p:spPr>
        <p:txBody>
          <a:bodyPr>
            <a:normAutofit/>
          </a:bodyPr>
          <a:lstStyle/>
          <a:p>
            <a:r>
              <a:rPr lang="en-US" sz="4000" b="1" dirty="0" err="1">
                <a:solidFill>
                  <a:schemeClr val="accent1">
                    <a:lumMod val="75000"/>
                  </a:schemeClr>
                </a:solidFill>
                <a:latin typeface="+mn-lt"/>
              </a:rPr>
              <a:t>Quy</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tắc</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Căn</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bản</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về</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Tham</a:t>
            </a:r>
            <a:r>
              <a:rPr lang="en-US" sz="4000" b="1" dirty="0">
                <a:solidFill>
                  <a:schemeClr val="accent1">
                    <a:lumMod val="75000"/>
                  </a:schemeClr>
                </a:solidFill>
                <a:latin typeface="+mn-lt"/>
              </a:rPr>
              <a:t> </a:t>
            </a:r>
            <a:r>
              <a:rPr lang="en-US" sz="4000" b="1" dirty="0" err="1">
                <a:solidFill>
                  <a:schemeClr val="accent1">
                    <a:lumMod val="75000"/>
                  </a:schemeClr>
                </a:solidFill>
                <a:latin typeface="+mn-lt"/>
              </a:rPr>
              <a:t>dự</a:t>
            </a:r>
            <a:r>
              <a:rPr lang="en-US" sz="4000" b="1" dirty="0">
                <a:solidFill>
                  <a:schemeClr val="accent1">
                    <a:lumMod val="75000"/>
                  </a:schemeClr>
                </a:solidFill>
                <a:latin typeface="+mn-lt"/>
              </a:rPr>
              <a:t> Chia </a:t>
            </a:r>
            <a:r>
              <a:rPr lang="en-US" sz="4000" b="1" dirty="0" err="1">
                <a:solidFill>
                  <a:schemeClr val="accent1">
                    <a:lumMod val="75000"/>
                  </a:schemeClr>
                </a:solidFill>
                <a:latin typeface="+mn-lt"/>
              </a:rPr>
              <a:t>sẻ</a:t>
            </a:r>
            <a:br>
              <a:rPr lang="en-US" sz="4000" b="1" dirty="0">
                <a:latin typeface="+mn-lt"/>
              </a:rPr>
            </a:br>
            <a:r>
              <a:rPr lang="en-US" sz="2200" dirty="0">
                <a:latin typeface="+mn-lt"/>
              </a:rPr>
              <a:t>Respectful Communication Guidelines (US Conference of Catholic Bishops)</a:t>
            </a:r>
            <a:endParaRPr lang="en-US" sz="4000" dirty="0">
              <a:latin typeface="+mn-lt"/>
            </a:endParaRPr>
          </a:p>
        </p:txBody>
      </p:sp>
      <p:sp>
        <p:nvSpPr>
          <p:cNvPr id="3" name="Content Placeholder 2">
            <a:extLst>
              <a:ext uri="{FF2B5EF4-FFF2-40B4-BE49-F238E27FC236}">
                <a16:creationId xmlns:a16="http://schemas.microsoft.com/office/drawing/2014/main" id="{FFAED883-4CAA-DC49-9DA2-E94211C75A7A}"/>
              </a:ext>
            </a:extLst>
          </p:cNvPr>
          <p:cNvSpPr>
            <a:spLocks noGrp="1"/>
          </p:cNvSpPr>
          <p:nvPr>
            <p:ph idx="1"/>
          </p:nvPr>
        </p:nvSpPr>
        <p:spPr>
          <a:xfrm>
            <a:off x="838200" y="1825624"/>
            <a:ext cx="10670628" cy="2919797"/>
          </a:xfrm>
        </p:spPr>
        <p:txBody>
          <a:bodyPr>
            <a:normAutofit/>
          </a:bodyPr>
          <a:lstStyle/>
          <a:p>
            <a:pPr marL="0" indent="0">
              <a:buNone/>
            </a:pPr>
            <a:r>
              <a:rPr lang="en-US" sz="2000" dirty="0"/>
              <a:t>R (Responsibility): </a:t>
            </a:r>
            <a:r>
              <a:rPr lang="en-US" sz="2000" dirty="0" err="1"/>
              <a:t>Chịu</a:t>
            </a:r>
            <a:r>
              <a:rPr lang="en-US" sz="2000" dirty="0"/>
              <a:t> </a:t>
            </a:r>
            <a:r>
              <a:rPr lang="en-US" sz="2000" b="1" dirty="0" err="1"/>
              <a:t>trách</a:t>
            </a:r>
            <a:r>
              <a:rPr lang="en-US" sz="2000" b="1" dirty="0"/>
              <a:t> </a:t>
            </a:r>
            <a:r>
              <a:rPr lang="en-US" sz="2000" b="1" dirty="0" err="1"/>
              <a:t>nhiệm</a:t>
            </a:r>
            <a:r>
              <a:rPr lang="en-US" sz="2000" b="1" dirty="0"/>
              <a:t> </a:t>
            </a:r>
            <a:r>
              <a:rPr lang="en-US" sz="2000" dirty="0" err="1"/>
              <a:t>về</a:t>
            </a:r>
            <a:r>
              <a:rPr lang="en-US" sz="2000" dirty="0"/>
              <a:t> </a:t>
            </a:r>
            <a:r>
              <a:rPr lang="en-US" sz="2000" dirty="0" err="1"/>
              <a:t>lời</a:t>
            </a:r>
            <a:r>
              <a:rPr lang="en-US" sz="2000" dirty="0"/>
              <a:t> </a:t>
            </a:r>
            <a:r>
              <a:rPr lang="en-US" sz="2000" dirty="0" err="1"/>
              <a:t>nói</a:t>
            </a:r>
            <a:r>
              <a:rPr lang="en-US" sz="2000" dirty="0"/>
              <a:t> </a:t>
            </a:r>
            <a:r>
              <a:rPr lang="en-US" sz="2000" dirty="0" err="1"/>
              <a:t>và</a:t>
            </a:r>
            <a:r>
              <a:rPr lang="en-US" sz="2000" dirty="0"/>
              <a:t> </a:t>
            </a:r>
            <a:r>
              <a:rPr lang="en-US" sz="2000" dirty="0" err="1"/>
              <a:t>cảm</a:t>
            </a:r>
            <a:r>
              <a:rPr lang="en-US" sz="2000" dirty="0"/>
              <a:t> </a:t>
            </a:r>
            <a:r>
              <a:rPr lang="en-US" sz="2000" dirty="0" err="1"/>
              <a:t>xúc</a:t>
            </a:r>
            <a:r>
              <a:rPr lang="en-US" sz="2000" dirty="0"/>
              <a:t> </a:t>
            </a:r>
            <a:r>
              <a:rPr lang="en-US" sz="2000" dirty="0" err="1"/>
              <a:t>của</a:t>
            </a:r>
            <a:r>
              <a:rPr lang="en-US" sz="2000" dirty="0"/>
              <a:t> </a:t>
            </a:r>
            <a:r>
              <a:rPr lang="en-US" sz="2000" dirty="0" err="1"/>
              <a:t>mình</a:t>
            </a:r>
            <a:r>
              <a:rPr lang="en-US" sz="2000" dirty="0"/>
              <a:t>, </a:t>
            </a:r>
            <a:r>
              <a:rPr lang="en-US" sz="2000" dirty="0" err="1"/>
              <a:t>nói</a:t>
            </a:r>
            <a:r>
              <a:rPr lang="en-US" sz="2000" dirty="0"/>
              <a:t> </a:t>
            </a:r>
            <a:r>
              <a:rPr lang="en-US" sz="2000" dirty="0" err="1"/>
              <a:t>thế</a:t>
            </a:r>
            <a:r>
              <a:rPr lang="en-US" sz="2000" dirty="0"/>
              <a:t> </a:t>
            </a:r>
            <a:r>
              <a:rPr lang="en-US" sz="2000" dirty="0" err="1"/>
              <a:t>nào</a:t>
            </a:r>
            <a:r>
              <a:rPr lang="en-US" sz="2000" dirty="0"/>
              <a:t> </a:t>
            </a:r>
            <a:r>
              <a:rPr lang="en-US" sz="2000" dirty="0" err="1"/>
              <a:t>để</a:t>
            </a:r>
            <a:r>
              <a:rPr lang="en-US" sz="2000" dirty="0"/>
              <a:t> </a:t>
            </a:r>
            <a:r>
              <a:rPr lang="en-US" sz="2000" dirty="0" err="1"/>
              <a:t>người</a:t>
            </a:r>
            <a:r>
              <a:rPr lang="en-US" sz="2000" dirty="0"/>
              <a:t> </a:t>
            </a:r>
            <a:r>
              <a:rPr lang="en-US" sz="2000" dirty="0" err="1"/>
              <a:t>khác</a:t>
            </a:r>
            <a:r>
              <a:rPr lang="en-US" sz="2000" dirty="0"/>
              <a:t> </a:t>
            </a:r>
            <a:r>
              <a:rPr lang="en-US" sz="2000" dirty="0" err="1"/>
              <a:t>hiểu</a:t>
            </a:r>
            <a:r>
              <a:rPr lang="en-US" sz="2000" dirty="0"/>
              <a:t>.</a:t>
            </a:r>
          </a:p>
          <a:p>
            <a:pPr marL="0" indent="0">
              <a:buNone/>
            </a:pPr>
            <a:r>
              <a:rPr lang="en-US" sz="2000" dirty="0"/>
              <a:t>E (Empathetic): </a:t>
            </a:r>
            <a:r>
              <a:rPr lang="en-US" sz="2000" dirty="0" err="1"/>
              <a:t>Có</a:t>
            </a:r>
            <a:r>
              <a:rPr lang="en-US" sz="2000" dirty="0"/>
              <a:t> </a:t>
            </a:r>
            <a:r>
              <a:rPr lang="en-US" sz="2000" dirty="0" err="1"/>
              <a:t>sự</a:t>
            </a:r>
            <a:r>
              <a:rPr lang="en-US" sz="2000" dirty="0"/>
              <a:t> </a:t>
            </a:r>
            <a:r>
              <a:rPr lang="en-US" sz="2000" b="1" dirty="0" err="1"/>
              <a:t>đồng</a:t>
            </a:r>
            <a:r>
              <a:rPr lang="en-US" sz="2000" b="1" dirty="0"/>
              <a:t> </a:t>
            </a:r>
            <a:r>
              <a:rPr lang="en-US" sz="2000" b="1" dirty="0" err="1"/>
              <a:t>cảm</a:t>
            </a:r>
            <a:r>
              <a:rPr lang="en-US" sz="2000" dirty="0"/>
              <a:t>, </a:t>
            </a:r>
            <a:r>
              <a:rPr lang="en-US" sz="2000" dirty="0" err="1"/>
              <a:t>tế</a:t>
            </a:r>
            <a:r>
              <a:rPr lang="en-US" sz="2000" dirty="0"/>
              <a:t> </a:t>
            </a:r>
            <a:r>
              <a:rPr lang="en-US" sz="2000" dirty="0" err="1"/>
              <a:t>nhị</a:t>
            </a:r>
            <a:r>
              <a:rPr lang="en-US" sz="2000" dirty="0"/>
              <a:t> </a:t>
            </a:r>
            <a:r>
              <a:rPr lang="en-US" sz="2000" dirty="0" err="1"/>
              <a:t>khi</a:t>
            </a:r>
            <a:r>
              <a:rPr lang="en-US" sz="2000" dirty="0"/>
              <a:t> </a:t>
            </a:r>
            <a:r>
              <a:rPr lang="en-US" sz="2000" dirty="0" err="1"/>
              <a:t>nói</a:t>
            </a:r>
            <a:r>
              <a:rPr lang="en-US" sz="2000" dirty="0"/>
              <a:t> </a:t>
            </a:r>
            <a:r>
              <a:rPr lang="en-US" sz="2000" dirty="0" err="1"/>
              <a:t>hoặc</a:t>
            </a:r>
            <a:r>
              <a:rPr lang="en-US" sz="2000" dirty="0"/>
              <a:t> </a:t>
            </a:r>
            <a:r>
              <a:rPr lang="en-US" sz="2000" dirty="0" err="1"/>
              <a:t>diễn</a:t>
            </a:r>
            <a:r>
              <a:rPr lang="en-US" sz="2000" dirty="0"/>
              <a:t> </a:t>
            </a:r>
            <a:r>
              <a:rPr lang="en-US" sz="2000" dirty="0" err="1"/>
              <a:t>tả</a:t>
            </a:r>
            <a:r>
              <a:rPr lang="en-US" sz="2000" dirty="0"/>
              <a:t> </a:t>
            </a:r>
            <a:r>
              <a:rPr lang="en-US" sz="2000" dirty="0" err="1"/>
              <a:t>cảm</a:t>
            </a:r>
            <a:r>
              <a:rPr lang="en-US" sz="2000" dirty="0"/>
              <a:t> </a:t>
            </a:r>
            <a:r>
              <a:rPr lang="en-US" sz="2000" dirty="0" err="1"/>
              <a:t>xúc</a:t>
            </a:r>
            <a:r>
              <a:rPr lang="en-US" sz="2000" dirty="0"/>
              <a:t>, </a:t>
            </a:r>
            <a:r>
              <a:rPr lang="en-US" sz="2000" dirty="0" err="1"/>
              <a:t>kể</a:t>
            </a:r>
            <a:r>
              <a:rPr lang="en-US" sz="2000" dirty="0"/>
              <a:t> </a:t>
            </a:r>
            <a:r>
              <a:rPr lang="en-US" sz="2000" dirty="0" err="1"/>
              <a:t>cả</a:t>
            </a:r>
            <a:r>
              <a:rPr lang="en-US" sz="2000" dirty="0"/>
              <a:t> </a:t>
            </a:r>
            <a:r>
              <a:rPr lang="en-US" sz="2000" dirty="0" err="1"/>
              <a:t>nét</a:t>
            </a:r>
            <a:r>
              <a:rPr lang="en-US" sz="2000" dirty="0"/>
              <a:t> </a:t>
            </a:r>
            <a:r>
              <a:rPr lang="en-US" sz="2000" dirty="0" err="1"/>
              <a:t>mặt</a:t>
            </a:r>
            <a:r>
              <a:rPr lang="en-US" sz="2000" dirty="0"/>
              <a:t>, </a:t>
            </a:r>
            <a:r>
              <a:rPr lang="en-US" sz="2000" dirty="0" err="1"/>
              <a:t>bộ</a:t>
            </a:r>
            <a:r>
              <a:rPr lang="en-US" sz="2000" dirty="0"/>
              <a:t> </a:t>
            </a:r>
            <a:r>
              <a:rPr lang="en-US" sz="2000" dirty="0" err="1"/>
              <a:t>điệu</a:t>
            </a:r>
            <a:r>
              <a:rPr lang="en-US" sz="2000" dirty="0"/>
              <a:t> </a:t>
            </a:r>
            <a:r>
              <a:rPr lang="en-US" sz="2000" dirty="0" err="1"/>
              <a:t>tay</a:t>
            </a:r>
            <a:r>
              <a:rPr lang="en-US" sz="2000" dirty="0"/>
              <a:t> </a:t>
            </a:r>
            <a:r>
              <a:rPr lang="en-US" sz="2000" dirty="0" err="1"/>
              <a:t>chân</a:t>
            </a:r>
            <a:r>
              <a:rPr lang="en-US" sz="2000" dirty="0"/>
              <a:t>.</a:t>
            </a:r>
          </a:p>
          <a:p>
            <a:pPr marL="0" indent="0">
              <a:buNone/>
            </a:pPr>
            <a:r>
              <a:rPr lang="en-US" sz="2000" dirty="0"/>
              <a:t>S (Sensitive): </a:t>
            </a:r>
            <a:r>
              <a:rPr lang="en-US" sz="2000" b="1" dirty="0" err="1"/>
              <a:t>Nhạy</a:t>
            </a:r>
            <a:r>
              <a:rPr lang="en-US" sz="2000" b="1" dirty="0"/>
              <a:t> </a:t>
            </a:r>
            <a:r>
              <a:rPr lang="en-US" sz="2000" b="1" dirty="0" err="1"/>
              <a:t>bén</a:t>
            </a:r>
            <a:r>
              <a:rPr lang="en-US" sz="2000" b="1" dirty="0"/>
              <a:t> </a:t>
            </a:r>
            <a:r>
              <a:rPr lang="en-US" sz="2000" dirty="0" err="1"/>
              <a:t>trước</a:t>
            </a:r>
            <a:r>
              <a:rPr lang="en-US" sz="2000" dirty="0"/>
              <a:t> </a:t>
            </a:r>
            <a:r>
              <a:rPr lang="en-US" sz="2000" dirty="0" err="1"/>
              <a:t>những</a:t>
            </a:r>
            <a:r>
              <a:rPr lang="en-US" sz="2000" dirty="0"/>
              <a:t> </a:t>
            </a:r>
            <a:r>
              <a:rPr lang="en-US" sz="2000" dirty="0" err="1"/>
              <a:t>khác</a:t>
            </a:r>
            <a:r>
              <a:rPr lang="en-US" sz="2000" dirty="0"/>
              <a:t> </a:t>
            </a:r>
            <a:r>
              <a:rPr lang="en-US" sz="2000" dirty="0" err="1"/>
              <a:t>biệt</a:t>
            </a:r>
            <a:r>
              <a:rPr lang="en-US" sz="2000" dirty="0"/>
              <a:t> </a:t>
            </a:r>
            <a:r>
              <a:rPr lang="en-US" sz="2000" dirty="0" err="1"/>
              <a:t>về</a:t>
            </a:r>
            <a:r>
              <a:rPr lang="en-US" sz="2000" dirty="0"/>
              <a:t> </a:t>
            </a:r>
            <a:r>
              <a:rPr lang="en-US" sz="2000" dirty="0" err="1"/>
              <a:t>kiểu</a:t>
            </a:r>
            <a:r>
              <a:rPr lang="en-US" sz="2000" dirty="0"/>
              <a:t> </a:t>
            </a:r>
            <a:r>
              <a:rPr lang="en-US" sz="2000" dirty="0" err="1"/>
              <a:t>cách</a:t>
            </a:r>
            <a:r>
              <a:rPr lang="en-US" sz="2000" dirty="0"/>
              <a:t> </a:t>
            </a:r>
            <a:r>
              <a:rPr lang="en-US" sz="2000" dirty="0" err="1"/>
              <a:t>trao</a:t>
            </a:r>
            <a:r>
              <a:rPr lang="en-US" sz="2000" dirty="0"/>
              <a:t> </a:t>
            </a:r>
            <a:r>
              <a:rPr lang="en-US" sz="2000" dirty="0" err="1"/>
              <a:t>đổi</a:t>
            </a:r>
            <a:r>
              <a:rPr lang="en-US" sz="2000" dirty="0"/>
              <a:t> </a:t>
            </a:r>
            <a:r>
              <a:rPr lang="en-US" sz="2000" dirty="0" err="1"/>
              <a:t>ý</a:t>
            </a:r>
            <a:r>
              <a:rPr lang="en-US" sz="2000" dirty="0"/>
              <a:t> </a:t>
            </a:r>
            <a:r>
              <a:rPr lang="en-US" sz="2000" dirty="0" err="1"/>
              <a:t>tưởng</a:t>
            </a:r>
            <a:r>
              <a:rPr lang="en-US" sz="2000" dirty="0"/>
              <a:t>.</a:t>
            </a:r>
          </a:p>
          <a:p>
            <a:pPr marL="0" indent="0">
              <a:buNone/>
            </a:pPr>
            <a:r>
              <a:rPr lang="en-US" sz="2000" dirty="0"/>
              <a:t>P (Ponder): </a:t>
            </a:r>
            <a:r>
              <a:rPr lang="en-US" sz="2000" b="1" dirty="0" err="1"/>
              <a:t>Suy</a:t>
            </a:r>
            <a:r>
              <a:rPr lang="en-US" sz="2000" b="1" dirty="0"/>
              <a:t> </a:t>
            </a:r>
            <a:r>
              <a:rPr lang="en-US" sz="2000" b="1" dirty="0" err="1"/>
              <a:t>nghĩ</a:t>
            </a:r>
            <a:r>
              <a:rPr lang="en-US" sz="2000" b="1" dirty="0"/>
              <a:t> </a:t>
            </a:r>
            <a:r>
              <a:rPr lang="en-US" sz="2000" dirty="0" err="1"/>
              <a:t>về</a:t>
            </a:r>
            <a:r>
              <a:rPr lang="en-US" sz="2000" dirty="0"/>
              <a:t> </a:t>
            </a:r>
            <a:r>
              <a:rPr lang="en-US" sz="2000" dirty="0" err="1"/>
              <a:t>điều</a:t>
            </a:r>
            <a:r>
              <a:rPr lang="en-US" sz="2000" dirty="0"/>
              <a:t> </a:t>
            </a:r>
            <a:r>
              <a:rPr lang="en-US" sz="2000" dirty="0" err="1"/>
              <a:t>mình</a:t>
            </a:r>
            <a:r>
              <a:rPr lang="en-US" sz="2000" dirty="0"/>
              <a:t> </a:t>
            </a:r>
            <a:r>
              <a:rPr lang="en-US" sz="2000" dirty="0" err="1"/>
              <a:t>nghe</a:t>
            </a:r>
            <a:r>
              <a:rPr lang="en-US" sz="2000" dirty="0"/>
              <a:t> </a:t>
            </a:r>
            <a:r>
              <a:rPr lang="en-US" sz="2000" dirty="0" err="1"/>
              <a:t>hoặc</a:t>
            </a:r>
            <a:r>
              <a:rPr lang="en-US" sz="2000" dirty="0"/>
              <a:t> </a:t>
            </a:r>
            <a:r>
              <a:rPr lang="en-US" sz="2000" dirty="0" err="1"/>
              <a:t>cảm</a:t>
            </a:r>
            <a:r>
              <a:rPr lang="en-US" sz="2000" dirty="0"/>
              <a:t> </a:t>
            </a:r>
            <a:r>
              <a:rPr lang="en-US" sz="2000" dirty="0" err="1"/>
              <a:t>nhận</a:t>
            </a:r>
            <a:r>
              <a:rPr lang="en-US" sz="2000" dirty="0"/>
              <a:t> </a:t>
            </a:r>
            <a:r>
              <a:rPr lang="en-US" sz="2000" dirty="0" err="1"/>
              <a:t>trước</a:t>
            </a:r>
            <a:r>
              <a:rPr lang="en-US" sz="2000" dirty="0"/>
              <a:t> </a:t>
            </a:r>
            <a:r>
              <a:rPr lang="en-US" sz="2000" dirty="0" err="1"/>
              <a:t>khi</a:t>
            </a:r>
            <a:r>
              <a:rPr lang="en-US" sz="2000" dirty="0"/>
              <a:t> </a:t>
            </a:r>
            <a:r>
              <a:rPr lang="en-US" sz="2000" dirty="0" err="1"/>
              <a:t>nói</a:t>
            </a:r>
            <a:r>
              <a:rPr lang="en-US" sz="2000" dirty="0"/>
              <a:t>.</a:t>
            </a:r>
          </a:p>
          <a:p>
            <a:pPr marL="0" indent="0">
              <a:buNone/>
            </a:pPr>
            <a:r>
              <a:rPr lang="en-US" sz="2000" dirty="0"/>
              <a:t>E (Examine): </a:t>
            </a:r>
            <a:r>
              <a:rPr lang="en-US" sz="2000" dirty="0" err="1"/>
              <a:t>Thận</a:t>
            </a:r>
            <a:r>
              <a:rPr lang="en-US" sz="2000" dirty="0"/>
              <a:t> </a:t>
            </a:r>
            <a:r>
              <a:rPr lang="en-US" sz="2000" dirty="0" err="1"/>
              <a:t>trọng</a:t>
            </a:r>
            <a:r>
              <a:rPr lang="en-US" sz="2000" dirty="0"/>
              <a:t> </a:t>
            </a:r>
            <a:r>
              <a:rPr lang="en-US" sz="2000" b="1" dirty="0" err="1"/>
              <a:t>xem</a:t>
            </a:r>
            <a:r>
              <a:rPr lang="en-US" sz="2000" b="1" dirty="0"/>
              <a:t> </a:t>
            </a:r>
            <a:r>
              <a:rPr lang="en-US" sz="2000" b="1" dirty="0" err="1"/>
              <a:t>xét</a:t>
            </a:r>
            <a:r>
              <a:rPr lang="en-US" sz="2000" b="1" dirty="0"/>
              <a:t> </a:t>
            </a:r>
            <a:r>
              <a:rPr lang="en-US" sz="2000" dirty="0" err="1"/>
              <a:t>những</a:t>
            </a:r>
            <a:r>
              <a:rPr lang="en-US" sz="2000" dirty="0"/>
              <a:t> </a:t>
            </a:r>
            <a:r>
              <a:rPr lang="en-US" sz="2000" dirty="0" err="1"/>
              <a:t>giả</a:t>
            </a:r>
            <a:r>
              <a:rPr lang="en-US" sz="2000" dirty="0"/>
              <a:t> </a:t>
            </a:r>
            <a:r>
              <a:rPr lang="en-US" sz="2000" dirty="0" err="1"/>
              <a:t>định</a:t>
            </a:r>
            <a:r>
              <a:rPr lang="en-US" sz="2000" dirty="0"/>
              <a:t> </a:t>
            </a:r>
            <a:r>
              <a:rPr lang="en-US" sz="2000" dirty="0" err="1"/>
              <a:t>và</a:t>
            </a:r>
            <a:r>
              <a:rPr lang="en-US" sz="2000" dirty="0"/>
              <a:t> </a:t>
            </a:r>
            <a:r>
              <a:rPr lang="en-US" sz="2000" dirty="0" err="1"/>
              <a:t>nhận</a:t>
            </a:r>
            <a:r>
              <a:rPr lang="en-US" sz="2000" dirty="0"/>
              <a:t> </a:t>
            </a:r>
            <a:r>
              <a:rPr lang="en-US" sz="2000" dirty="0" err="1"/>
              <a:t>thức</a:t>
            </a:r>
            <a:r>
              <a:rPr lang="en-US" sz="2000" dirty="0"/>
              <a:t> </a:t>
            </a:r>
            <a:r>
              <a:rPr lang="en-US" sz="2000" dirty="0" err="1"/>
              <a:t>chủ</a:t>
            </a:r>
            <a:r>
              <a:rPr lang="en-US" sz="2000" dirty="0"/>
              <a:t> </a:t>
            </a:r>
            <a:r>
              <a:rPr lang="en-US" sz="2000" dirty="0" err="1"/>
              <a:t>quan</a:t>
            </a:r>
            <a:r>
              <a:rPr lang="en-US" sz="2000" dirty="0"/>
              <a:t> </a:t>
            </a:r>
            <a:r>
              <a:rPr lang="en-US" sz="2000" dirty="0" err="1"/>
              <a:t>của</a:t>
            </a:r>
            <a:r>
              <a:rPr lang="en-US" sz="2000" dirty="0"/>
              <a:t> </a:t>
            </a:r>
            <a:r>
              <a:rPr lang="en-US" sz="2000" dirty="0" err="1"/>
              <a:t>mình</a:t>
            </a:r>
            <a:r>
              <a:rPr lang="en-US" sz="2000" dirty="0"/>
              <a:t>.</a:t>
            </a:r>
          </a:p>
          <a:p>
            <a:pPr marL="0" indent="0">
              <a:buNone/>
            </a:pPr>
            <a:r>
              <a:rPr lang="en-US" sz="2000" dirty="0"/>
              <a:t>C (Confidentiality): </a:t>
            </a:r>
            <a:r>
              <a:rPr lang="en-US" sz="2000" b="1" dirty="0" err="1"/>
              <a:t>Giữ</a:t>
            </a:r>
            <a:r>
              <a:rPr lang="en-US" sz="2000" b="1" dirty="0"/>
              <a:t> </a:t>
            </a:r>
            <a:r>
              <a:rPr lang="en-US" sz="2000" b="1" dirty="0" err="1"/>
              <a:t>kín</a:t>
            </a:r>
            <a:r>
              <a:rPr lang="en-US" sz="2000" b="1" dirty="0"/>
              <a:t> </a:t>
            </a:r>
            <a:r>
              <a:rPr lang="en-US" sz="2000" dirty="0" err="1"/>
              <a:t>những</a:t>
            </a:r>
            <a:r>
              <a:rPr lang="en-US" sz="2000" dirty="0"/>
              <a:t> chia </a:t>
            </a:r>
            <a:r>
              <a:rPr lang="en-US" sz="2000" dirty="0" err="1"/>
              <a:t>sẻ</a:t>
            </a:r>
            <a:r>
              <a:rPr lang="en-US" sz="2000" dirty="0"/>
              <a:t> </a:t>
            </a:r>
            <a:r>
              <a:rPr lang="en-US" sz="2000" dirty="0" err="1"/>
              <a:t>trong</a:t>
            </a:r>
            <a:r>
              <a:rPr lang="en-US" sz="2000" dirty="0"/>
              <a:t> </a:t>
            </a:r>
            <a:r>
              <a:rPr lang="en-US" sz="2000" dirty="0" err="1"/>
              <a:t>nhóm</a:t>
            </a:r>
            <a:r>
              <a:rPr lang="en-US" sz="2000" dirty="0"/>
              <a:t>.</a:t>
            </a:r>
          </a:p>
          <a:p>
            <a:pPr marL="0" indent="0">
              <a:buNone/>
            </a:pPr>
            <a:r>
              <a:rPr lang="en-US" sz="2000" dirty="0"/>
              <a:t>T (Trust): </a:t>
            </a:r>
            <a:r>
              <a:rPr lang="en-US" sz="2000" b="1" dirty="0" err="1"/>
              <a:t>Tín</a:t>
            </a:r>
            <a:r>
              <a:rPr lang="en-US" sz="2000" b="1" dirty="0"/>
              <a:t> </a:t>
            </a:r>
            <a:r>
              <a:rPr lang="en-US" sz="2000" b="1" dirty="0" err="1"/>
              <a:t>nhiệm</a:t>
            </a:r>
            <a:r>
              <a:rPr lang="en-US" sz="2000" b="1" dirty="0"/>
              <a:t> </a:t>
            </a:r>
            <a:r>
              <a:rPr lang="en-US" sz="2000" dirty="0" err="1"/>
              <a:t>tiến</a:t>
            </a:r>
            <a:r>
              <a:rPr lang="en-US" sz="2000" dirty="0"/>
              <a:t> </a:t>
            </a:r>
            <a:r>
              <a:rPr lang="en-US" sz="2000" dirty="0" err="1"/>
              <a:t>trình</a:t>
            </a:r>
            <a:r>
              <a:rPr lang="en-US" sz="2000" dirty="0"/>
              <a:t> chia </a:t>
            </a:r>
            <a:r>
              <a:rPr lang="en-US" sz="2000" dirty="0" err="1"/>
              <a:t>sẻ</a:t>
            </a:r>
            <a:r>
              <a:rPr lang="en-US" sz="2000" dirty="0"/>
              <a:t>, </a:t>
            </a:r>
            <a:r>
              <a:rPr lang="en-US" sz="2000" dirty="0" err="1"/>
              <a:t>không</a:t>
            </a:r>
            <a:r>
              <a:rPr lang="en-US" sz="2000" dirty="0"/>
              <a:t> </a:t>
            </a:r>
            <a:r>
              <a:rPr lang="en-US" sz="2000" dirty="0" err="1"/>
              <a:t>tranh</a:t>
            </a:r>
            <a:r>
              <a:rPr lang="en-US" sz="2000" dirty="0"/>
              <a:t> </a:t>
            </a:r>
            <a:r>
              <a:rPr lang="en-US" sz="2000" dirty="0" err="1"/>
              <a:t>cãi</a:t>
            </a:r>
            <a:r>
              <a:rPr lang="en-US" sz="2000" dirty="0"/>
              <a:t>.</a:t>
            </a:r>
          </a:p>
        </p:txBody>
      </p:sp>
      <p:sp>
        <p:nvSpPr>
          <p:cNvPr id="5" name="TextBox 4">
            <a:extLst>
              <a:ext uri="{FF2B5EF4-FFF2-40B4-BE49-F238E27FC236}">
                <a16:creationId xmlns:a16="http://schemas.microsoft.com/office/drawing/2014/main" id="{CDC8134C-E815-9743-B9DB-F30299D207CE}"/>
              </a:ext>
            </a:extLst>
          </p:cNvPr>
          <p:cNvSpPr txBox="1"/>
          <p:nvPr/>
        </p:nvSpPr>
        <p:spPr>
          <a:xfrm>
            <a:off x="838200" y="4966139"/>
            <a:ext cx="10515600" cy="1015663"/>
          </a:xfrm>
          <a:prstGeom prst="rect">
            <a:avLst/>
          </a:prstGeom>
          <a:noFill/>
        </p:spPr>
        <p:txBody>
          <a:bodyPr wrap="square" rtlCol="0">
            <a:spAutoFit/>
          </a:bodyPr>
          <a:lstStyle/>
          <a:p>
            <a:r>
              <a:rPr lang="en-US" sz="2000" dirty="0">
                <a:solidFill>
                  <a:srgbClr val="C00000"/>
                </a:solidFill>
              </a:rPr>
              <a:t>“</a:t>
            </a:r>
            <a:r>
              <a:rPr lang="en-US" sz="2000" dirty="0" err="1">
                <a:solidFill>
                  <a:srgbClr val="C00000"/>
                </a:solidFill>
              </a:rPr>
              <a:t>Phương</a:t>
            </a:r>
            <a:r>
              <a:rPr lang="en-US" sz="2000" dirty="0">
                <a:solidFill>
                  <a:srgbClr val="C00000"/>
                </a:solidFill>
              </a:rPr>
              <a:t> </a:t>
            </a:r>
            <a:r>
              <a:rPr lang="en-US" sz="2000" dirty="0" err="1">
                <a:solidFill>
                  <a:srgbClr val="C00000"/>
                </a:solidFill>
              </a:rPr>
              <a:t>thức</a:t>
            </a:r>
            <a:r>
              <a:rPr lang="en-US" sz="2000" dirty="0">
                <a:solidFill>
                  <a:srgbClr val="C00000"/>
                </a:solidFill>
              </a:rPr>
              <a:t> </a:t>
            </a:r>
            <a:r>
              <a:rPr lang="en-US" sz="2000" dirty="0" err="1">
                <a:solidFill>
                  <a:srgbClr val="C00000"/>
                </a:solidFill>
              </a:rPr>
              <a:t>mời</a:t>
            </a:r>
            <a:r>
              <a:rPr lang="en-US" sz="2000" dirty="0">
                <a:solidFill>
                  <a:srgbClr val="C00000"/>
                </a:solidFill>
              </a:rPr>
              <a:t> </a:t>
            </a:r>
            <a:r>
              <a:rPr lang="en-US" sz="2000" dirty="0" err="1">
                <a:solidFill>
                  <a:srgbClr val="C00000"/>
                </a:solidFill>
              </a:rPr>
              <a:t>gọi</a:t>
            </a:r>
            <a:r>
              <a:rPr lang="en-US" sz="2000" dirty="0">
                <a:solidFill>
                  <a:srgbClr val="C00000"/>
                </a:solidFill>
              </a:rPr>
              <a:t> chia </a:t>
            </a:r>
            <a:r>
              <a:rPr lang="en-US" sz="2000" dirty="0" err="1">
                <a:solidFill>
                  <a:srgbClr val="C00000"/>
                </a:solidFill>
              </a:rPr>
              <a:t>sẻ</a:t>
            </a:r>
            <a:r>
              <a:rPr lang="en-US" sz="2000" dirty="0">
                <a:solidFill>
                  <a:srgbClr val="C00000"/>
                </a:solidFill>
              </a:rPr>
              <a:t> </a:t>
            </a:r>
            <a:r>
              <a:rPr lang="en-US" sz="2000" dirty="0" err="1">
                <a:solidFill>
                  <a:srgbClr val="C00000"/>
                </a:solidFill>
              </a:rPr>
              <a:t>này</a:t>
            </a:r>
            <a:r>
              <a:rPr lang="en-US" sz="2000" dirty="0">
                <a:solidFill>
                  <a:srgbClr val="C00000"/>
                </a:solidFill>
              </a:rPr>
              <a:t> </a:t>
            </a:r>
            <a:r>
              <a:rPr lang="en-US" sz="2000" dirty="0" err="1">
                <a:solidFill>
                  <a:srgbClr val="C00000"/>
                </a:solidFill>
              </a:rPr>
              <a:t>là</a:t>
            </a:r>
            <a:r>
              <a:rPr lang="en-US" sz="2000" dirty="0">
                <a:solidFill>
                  <a:srgbClr val="C00000"/>
                </a:solidFill>
              </a:rPr>
              <a:t> </a:t>
            </a:r>
            <a:r>
              <a:rPr lang="en-US" sz="2000" dirty="0" err="1">
                <a:solidFill>
                  <a:srgbClr val="C00000"/>
                </a:solidFill>
              </a:rPr>
              <a:t>cách</a:t>
            </a:r>
            <a:r>
              <a:rPr lang="en-US" sz="2000" dirty="0">
                <a:solidFill>
                  <a:srgbClr val="C00000"/>
                </a:solidFill>
              </a:rPr>
              <a:t> </a:t>
            </a:r>
            <a:r>
              <a:rPr lang="en-US" sz="2000" dirty="0" err="1">
                <a:solidFill>
                  <a:srgbClr val="C00000"/>
                </a:solidFill>
              </a:rPr>
              <a:t>để</a:t>
            </a:r>
            <a:r>
              <a:rPr lang="en-US" sz="2000" dirty="0">
                <a:solidFill>
                  <a:srgbClr val="C00000"/>
                </a:solidFill>
              </a:rPr>
              <a:t> </a:t>
            </a:r>
            <a:r>
              <a:rPr lang="en-US" sz="2000" dirty="0" err="1">
                <a:solidFill>
                  <a:srgbClr val="C00000"/>
                </a:solidFill>
              </a:rPr>
              <a:t>mọi</a:t>
            </a:r>
            <a:r>
              <a:rPr lang="en-US" sz="2000" dirty="0">
                <a:solidFill>
                  <a:srgbClr val="C00000"/>
                </a:solidFill>
              </a:rPr>
              <a:t> </a:t>
            </a:r>
            <a:r>
              <a:rPr lang="en-US" sz="2000" dirty="0" err="1">
                <a:solidFill>
                  <a:srgbClr val="C00000"/>
                </a:solidFill>
              </a:rPr>
              <a:t>người</a:t>
            </a:r>
            <a:r>
              <a:rPr lang="en-US" sz="2000" dirty="0">
                <a:solidFill>
                  <a:srgbClr val="C00000"/>
                </a:solidFill>
              </a:rPr>
              <a:t> </a:t>
            </a:r>
            <a:r>
              <a:rPr lang="en-US" sz="2000" dirty="0" err="1">
                <a:solidFill>
                  <a:srgbClr val="C00000"/>
                </a:solidFill>
              </a:rPr>
              <a:t>có</a:t>
            </a:r>
            <a:r>
              <a:rPr lang="en-US" sz="2000" dirty="0">
                <a:solidFill>
                  <a:srgbClr val="C00000"/>
                </a:solidFill>
              </a:rPr>
              <a:t> </a:t>
            </a:r>
            <a:r>
              <a:rPr lang="en-US" sz="2000" dirty="0" err="1">
                <a:solidFill>
                  <a:srgbClr val="C00000"/>
                </a:solidFill>
              </a:rPr>
              <a:t>thể</a:t>
            </a:r>
            <a:r>
              <a:rPr lang="en-US" sz="2000" dirty="0">
                <a:solidFill>
                  <a:srgbClr val="C00000"/>
                </a:solidFill>
              </a:rPr>
              <a:t> </a:t>
            </a:r>
            <a:r>
              <a:rPr lang="en-US" sz="2000" dirty="0" err="1">
                <a:solidFill>
                  <a:srgbClr val="C00000"/>
                </a:solidFill>
              </a:rPr>
              <a:t>đàm</a:t>
            </a:r>
            <a:r>
              <a:rPr lang="en-US" sz="2000" dirty="0">
                <a:solidFill>
                  <a:srgbClr val="C00000"/>
                </a:solidFill>
              </a:rPr>
              <a:t> </a:t>
            </a:r>
            <a:r>
              <a:rPr lang="en-US" sz="2000" dirty="0" err="1">
                <a:solidFill>
                  <a:srgbClr val="C00000"/>
                </a:solidFill>
              </a:rPr>
              <a:t>thoại</a:t>
            </a:r>
            <a:r>
              <a:rPr lang="en-US" sz="2000" dirty="0">
                <a:solidFill>
                  <a:srgbClr val="C00000"/>
                </a:solidFill>
              </a:rPr>
              <a:t> </a:t>
            </a:r>
            <a:r>
              <a:rPr lang="en-US" sz="2000" dirty="0" err="1">
                <a:solidFill>
                  <a:srgbClr val="C00000"/>
                </a:solidFill>
              </a:rPr>
              <a:t>trong</a:t>
            </a:r>
            <a:r>
              <a:rPr lang="en-US" sz="2000" dirty="0">
                <a:solidFill>
                  <a:srgbClr val="C00000"/>
                </a:solidFill>
              </a:rPr>
              <a:t> </a:t>
            </a:r>
            <a:r>
              <a:rPr lang="en-US" sz="2000" dirty="0" err="1">
                <a:solidFill>
                  <a:srgbClr val="C00000"/>
                </a:solidFill>
              </a:rPr>
              <a:t>bầu</a:t>
            </a:r>
            <a:r>
              <a:rPr lang="en-US" sz="2000" dirty="0">
                <a:solidFill>
                  <a:srgbClr val="C00000"/>
                </a:solidFill>
              </a:rPr>
              <a:t> </a:t>
            </a:r>
            <a:r>
              <a:rPr lang="en-US" sz="2000" dirty="0" err="1">
                <a:solidFill>
                  <a:srgbClr val="C00000"/>
                </a:solidFill>
              </a:rPr>
              <a:t>khí</a:t>
            </a:r>
            <a:r>
              <a:rPr lang="en-US" sz="2000" dirty="0">
                <a:solidFill>
                  <a:srgbClr val="C00000"/>
                </a:solidFill>
              </a:rPr>
              <a:t> </a:t>
            </a:r>
            <a:r>
              <a:rPr lang="en-US" sz="2000" dirty="0" err="1">
                <a:solidFill>
                  <a:srgbClr val="C00000"/>
                </a:solidFill>
              </a:rPr>
              <a:t>tôn</a:t>
            </a:r>
            <a:r>
              <a:rPr lang="en-US" sz="2000" dirty="0">
                <a:solidFill>
                  <a:srgbClr val="C00000"/>
                </a:solidFill>
              </a:rPr>
              <a:t> </a:t>
            </a:r>
            <a:r>
              <a:rPr lang="en-US" sz="2000" dirty="0" err="1">
                <a:solidFill>
                  <a:srgbClr val="C00000"/>
                </a:solidFill>
              </a:rPr>
              <a:t>trọng</a:t>
            </a:r>
            <a:r>
              <a:rPr lang="en-US" sz="2000" dirty="0">
                <a:solidFill>
                  <a:srgbClr val="C00000"/>
                </a:solidFill>
              </a:rPr>
              <a:t>.</a:t>
            </a:r>
          </a:p>
          <a:p>
            <a:r>
              <a:rPr lang="en-US" sz="2000" dirty="0">
                <a:solidFill>
                  <a:srgbClr val="C00000"/>
                </a:solidFill>
              </a:rPr>
              <a:t>Khi </a:t>
            </a:r>
            <a:r>
              <a:rPr lang="en-US" sz="2000" dirty="0" err="1">
                <a:solidFill>
                  <a:srgbClr val="C00000"/>
                </a:solidFill>
              </a:rPr>
              <a:t>một</a:t>
            </a:r>
            <a:r>
              <a:rPr lang="en-US" sz="2000" dirty="0">
                <a:solidFill>
                  <a:srgbClr val="C00000"/>
                </a:solidFill>
              </a:rPr>
              <a:t> </a:t>
            </a:r>
            <a:r>
              <a:rPr lang="en-US" sz="2000" dirty="0" err="1">
                <a:solidFill>
                  <a:srgbClr val="C00000"/>
                </a:solidFill>
              </a:rPr>
              <a:t>người</a:t>
            </a:r>
            <a:r>
              <a:rPr lang="en-US" sz="2000" dirty="0">
                <a:solidFill>
                  <a:srgbClr val="C00000"/>
                </a:solidFill>
              </a:rPr>
              <a:t> </a:t>
            </a:r>
            <a:r>
              <a:rPr lang="en-US" sz="2000" dirty="0" err="1">
                <a:solidFill>
                  <a:srgbClr val="C00000"/>
                </a:solidFill>
              </a:rPr>
              <a:t>nói</a:t>
            </a:r>
            <a:r>
              <a:rPr lang="en-US" sz="2000" dirty="0">
                <a:solidFill>
                  <a:srgbClr val="C00000"/>
                </a:solidFill>
              </a:rPr>
              <a:t>, </a:t>
            </a:r>
            <a:r>
              <a:rPr lang="en-US" sz="2000" dirty="0" err="1">
                <a:solidFill>
                  <a:srgbClr val="C00000"/>
                </a:solidFill>
              </a:rPr>
              <a:t>những</a:t>
            </a:r>
            <a:r>
              <a:rPr lang="en-US" sz="2000" dirty="0">
                <a:solidFill>
                  <a:srgbClr val="C00000"/>
                </a:solidFill>
              </a:rPr>
              <a:t> </a:t>
            </a:r>
            <a:r>
              <a:rPr lang="en-US" sz="2000" dirty="0" err="1">
                <a:solidFill>
                  <a:srgbClr val="C00000"/>
                </a:solidFill>
              </a:rPr>
              <a:t>người</a:t>
            </a:r>
            <a:r>
              <a:rPr lang="en-US" sz="2000" dirty="0">
                <a:solidFill>
                  <a:srgbClr val="C00000"/>
                </a:solidFill>
              </a:rPr>
              <a:t> </a:t>
            </a:r>
            <a:r>
              <a:rPr lang="en-US" sz="2000" dirty="0" err="1">
                <a:solidFill>
                  <a:srgbClr val="C00000"/>
                </a:solidFill>
              </a:rPr>
              <a:t>khác</a:t>
            </a:r>
            <a:r>
              <a:rPr lang="en-US" sz="2000" dirty="0">
                <a:solidFill>
                  <a:srgbClr val="C00000"/>
                </a:solidFill>
              </a:rPr>
              <a:t> </a:t>
            </a:r>
            <a:r>
              <a:rPr lang="en-US" sz="2000" dirty="0" err="1">
                <a:solidFill>
                  <a:srgbClr val="C00000"/>
                </a:solidFill>
              </a:rPr>
              <a:t>lắng</a:t>
            </a:r>
            <a:r>
              <a:rPr lang="en-US" sz="2000" dirty="0">
                <a:solidFill>
                  <a:srgbClr val="C00000"/>
                </a:solidFill>
              </a:rPr>
              <a:t> </a:t>
            </a:r>
            <a:r>
              <a:rPr lang="en-US" sz="2000" dirty="0" err="1">
                <a:solidFill>
                  <a:srgbClr val="C00000"/>
                </a:solidFill>
              </a:rPr>
              <a:t>nghe</a:t>
            </a:r>
            <a:r>
              <a:rPr lang="en-US" sz="2000" dirty="0">
                <a:solidFill>
                  <a:srgbClr val="C00000"/>
                </a:solidFill>
              </a:rPr>
              <a:t>. </a:t>
            </a:r>
            <a:r>
              <a:rPr lang="en-US" sz="2000" dirty="0" err="1">
                <a:solidFill>
                  <a:srgbClr val="C00000"/>
                </a:solidFill>
              </a:rPr>
              <a:t>Không</a:t>
            </a:r>
            <a:r>
              <a:rPr lang="en-US" sz="2000" dirty="0">
                <a:solidFill>
                  <a:srgbClr val="C00000"/>
                </a:solidFill>
              </a:rPr>
              <a:t> ai </a:t>
            </a:r>
            <a:r>
              <a:rPr lang="en-US" sz="2000" dirty="0" err="1">
                <a:solidFill>
                  <a:srgbClr val="C00000"/>
                </a:solidFill>
              </a:rPr>
              <a:t>được</a:t>
            </a:r>
            <a:r>
              <a:rPr lang="en-US" sz="2000" dirty="0">
                <a:solidFill>
                  <a:srgbClr val="C00000"/>
                </a:solidFill>
              </a:rPr>
              <a:t> </a:t>
            </a:r>
            <a:r>
              <a:rPr lang="en-US" sz="2000" dirty="0" err="1">
                <a:solidFill>
                  <a:srgbClr val="C00000"/>
                </a:solidFill>
              </a:rPr>
              <a:t>cắt</a:t>
            </a:r>
            <a:r>
              <a:rPr lang="en-US" sz="2000" dirty="0">
                <a:solidFill>
                  <a:srgbClr val="C00000"/>
                </a:solidFill>
              </a:rPr>
              <a:t> </a:t>
            </a:r>
            <a:r>
              <a:rPr lang="en-US" sz="2000" dirty="0" err="1">
                <a:solidFill>
                  <a:srgbClr val="C00000"/>
                </a:solidFill>
              </a:rPr>
              <a:t>ngang</a:t>
            </a:r>
            <a:r>
              <a:rPr lang="en-US" sz="2000" dirty="0">
                <a:solidFill>
                  <a:srgbClr val="C00000"/>
                </a:solidFill>
              </a:rPr>
              <a:t> </a:t>
            </a:r>
            <a:r>
              <a:rPr lang="en-US" sz="2000" dirty="0" err="1">
                <a:solidFill>
                  <a:srgbClr val="C00000"/>
                </a:solidFill>
              </a:rPr>
              <a:t>hoặc</a:t>
            </a:r>
            <a:r>
              <a:rPr lang="en-US" sz="2000" dirty="0">
                <a:solidFill>
                  <a:srgbClr val="C00000"/>
                </a:solidFill>
              </a:rPr>
              <a:t> </a:t>
            </a:r>
            <a:r>
              <a:rPr lang="en-US" sz="2000" dirty="0" err="1">
                <a:solidFill>
                  <a:srgbClr val="C00000"/>
                </a:solidFill>
              </a:rPr>
              <a:t>tự</a:t>
            </a:r>
            <a:r>
              <a:rPr lang="en-US" sz="2000" dirty="0">
                <a:solidFill>
                  <a:srgbClr val="C00000"/>
                </a:solidFill>
              </a:rPr>
              <a:t> </a:t>
            </a:r>
            <a:r>
              <a:rPr lang="en-US" sz="2000" dirty="0" err="1">
                <a:solidFill>
                  <a:srgbClr val="C00000"/>
                </a:solidFill>
              </a:rPr>
              <a:t>lên</a:t>
            </a:r>
            <a:r>
              <a:rPr lang="en-US" sz="2000" dirty="0">
                <a:solidFill>
                  <a:srgbClr val="C00000"/>
                </a:solidFill>
              </a:rPr>
              <a:t> </a:t>
            </a:r>
            <a:r>
              <a:rPr lang="en-US" sz="2000" dirty="0" err="1">
                <a:solidFill>
                  <a:srgbClr val="C00000"/>
                </a:solidFill>
              </a:rPr>
              <a:t>tiếng</a:t>
            </a:r>
            <a:r>
              <a:rPr lang="en-US" sz="2000" dirty="0">
                <a:solidFill>
                  <a:srgbClr val="C00000"/>
                </a:solidFill>
              </a:rPr>
              <a:t> </a:t>
            </a:r>
            <a:r>
              <a:rPr lang="en-US" sz="2000" dirty="0" err="1">
                <a:solidFill>
                  <a:srgbClr val="C00000"/>
                </a:solidFill>
              </a:rPr>
              <a:t>mà</a:t>
            </a:r>
            <a:r>
              <a:rPr lang="en-US" sz="2000" dirty="0">
                <a:solidFill>
                  <a:srgbClr val="C00000"/>
                </a:solidFill>
              </a:rPr>
              <a:t> </a:t>
            </a:r>
            <a:r>
              <a:rPr lang="en-US" sz="2000" dirty="0" err="1">
                <a:solidFill>
                  <a:srgbClr val="C00000"/>
                </a:solidFill>
              </a:rPr>
              <a:t>không</a:t>
            </a:r>
            <a:r>
              <a:rPr lang="en-US" sz="2000" dirty="0">
                <a:solidFill>
                  <a:srgbClr val="C00000"/>
                </a:solidFill>
              </a:rPr>
              <a:t> </a:t>
            </a:r>
            <a:r>
              <a:rPr lang="en-US" sz="2000" dirty="0" err="1">
                <a:solidFill>
                  <a:srgbClr val="C00000"/>
                </a:solidFill>
              </a:rPr>
              <a:t>được</a:t>
            </a:r>
            <a:r>
              <a:rPr lang="en-US" sz="2000" dirty="0">
                <a:solidFill>
                  <a:srgbClr val="C00000"/>
                </a:solidFill>
              </a:rPr>
              <a:t> </a:t>
            </a:r>
            <a:r>
              <a:rPr lang="en-US" sz="2000" dirty="0" err="1">
                <a:solidFill>
                  <a:srgbClr val="C00000"/>
                </a:solidFill>
              </a:rPr>
              <a:t>mời</a:t>
            </a:r>
            <a:r>
              <a:rPr lang="en-US" sz="2000" dirty="0">
                <a:solidFill>
                  <a:srgbClr val="C00000"/>
                </a:solidFill>
              </a:rPr>
              <a:t> </a:t>
            </a:r>
            <a:r>
              <a:rPr lang="en-US" sz="2000" dirty="0" err="1">
                <a:solidFill>
                  <a:srgbClr val="C00000"/>
                </a:solidFill>
              </a:rPr>
              <a:t>rõ</a:t>
            </a:r>
            <a:r>
              <a:rPr lang="en-US" sz="2000" dirty="0">
                <a:solidFill>
                  <a:srgbClr val="C00000"/>
                </a:solidFill>
              </a:rPr>
              <a:t> rang, </a:t>
            </a:r>
            <a:r>
              <a:rPr lang="en-US" sz="2000" dirty="0" err="1">
                <a:solidFill>
                  <a:srgbClr val="C00000"/>
                </a:solidFill>
              </a:rPr>
              <a:t>đích</a:t>
            </a:r>
            <a:r>
              <a:rPr lang="en-US" sz="2000" dirty="0">
                <a:solidFill>
                  <a:srgbClr val="C00000"/>
                </a:solidFill>
              </a:rPr>
              <a:t> </a:t>
            </a:r>
            <a:r>
              <a:rPr lang="en-US" sz="2000" dirty="0" err="1">
                <a:solidFill>
                  <a:srgbClr val="C00000"/>
                </a:solidFill>
              </a:rPr>
              <a:t>danh</a:t>
            </a:r>
            <a:r>
              <a:rPr lang="en-US" sz="2000" dirty="0">
                <a:solidFill>
                  <a:srgbClr val="C00000"/>
                </a:solidFill>
              </a:rPr>
              <a:t>.” </a:t>
            </a:r>
          </a:p>
        </p:txBody>
      </p:sp>
    </p:spTree>
    <p:extLst>
      <p:ext uri="{BB962C8B-B14F-4D97-AF65-F5344CB8AC3E}">
        <p14:creationId xmlns:p14="http://schemas.microsoft.com/office/powerpoint/2010/main" val="2218340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1741</Words>
  <Application>Microsoft Macintosh PowerPoint</Application>
  <PresentationFormat>Widescreen</PresentationFormat>
  <Paragraphs>133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Công nghị Giáo hội Phổ quát</vt:lpstr>
      <vt:lpstr>CÁC ĐỀ MỤC </vt:lpstr>
      <vt:lpstr>Kinh cầu cho Công nghị Adsumus Sancte Spiritus </vt:lpstr>
      <vt:lpstr>PowerPoint Presentation</vt:lpstr>
      <vt:lpstr>Công nghị  Giáo hội Phổ quát (Universal Synod)  là gì?</vt:lpstr>
      <vt:lpstr>PowerPoint Presentation</vt:lpstr>
      <vt:lpstr>Hiệp hành Synodality</vt:lpstr>
      <vt:lpstr>Diễn biến Buổi lắng nghe </vt:lpstr>
      <vt:lpstr>Quy tắc Căn bản về Tham dự Chia sẻ Respectful Communication Guidelines (US Conference of Catholic Bishops)</vt:lpstr>
      <vt:lpstr>Các Câu hỏi để Chia sẻ trong Nhóm nhỏ</vt:lpstr>
      <vt:lpstr>Vai trò Điều hợp viên  Role of the Coordinator (không phải xứ đạo nào cũng có Điều hợp viên)</vt:lpstr>
      <vt:lpstr>Vai trò Điều phối viên Role of the Facilitator</vt:lpstr>
      <vt:lpstr>Vai trò Người ghi chú Role of the Note-taker</vt:lpstr>
      <vt:lpstr>Những Đối thoại khó khăn</vt:lpstr>
      <vt:lpstr>PowerPoint Presentation</vt:lpstr>
      <vt:lpstr>Những gì cần có tại mỗi cộng đoàn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Công nghị Giáo hội Phổ quát</dc:title>
  <dc:creator>Father Hao Dinh</dc:creator>
  <cp:lastModifiedBy>Father Hao Dinh</cp:lastModifiedBy>
  <cp:revision>44</cp:revision>
  <dcterms:created xsi:type="dcterms:W3CDTF">2022-02-25T22:10:14Z</dcterms:created>
  <dcterms:modified xsi:type="dcterms:W3CDTF">2022-02-26T03:26:59Z</dcterms:modified>
</cp:coreProperties>
</file>