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4"/>
  </p:sldMasterIdLst>
  <p:notesMasterIdLst>
    <p:notesMasterId r:id="rId24"/>
  </p:notesMasterIdLst>
  <p:sldIdLst>
    <p:sldId id="256" r:id="rId5"/>
    <p:sldId id="292" r:id="rId6"/>
    <p:sldId id="264" r:id="rId7"/>
    <p:sldId id="261" r:id="rId8"/>
    <p:sldId id="276" r:id="rId9"/>
    <p:sldId id="311" r:id="rId10"/>
    <p:sldId id="278" r:id="rId11"/>
    <p:sldId id="258" r:id="rId12"/>
    <p:sldId id="312" r:id="rId13"/>
    <p:sldId id="307" r:id="rId14"/>
    <p:sldId id="270" r:id="rId15"/>
    <p:sldId id="313" r:id="rId16"/>
    <p:sldId id="308" r:id="rId17"/>
    <p:sldId id="314" r:id="rId18"/>
    <p:sldId id="315" r:id="rId19"/>
    <p:sldId id="262" r:id="rId20"/>
    <p:sldId id="316" r:id="rId21"/>
    <p:sldId id="300" r:id="rId22"/>
    <p:sldId id="290" r:id="rId23"/>
  </p:sldIdLst>
  <p:sldSz cx="9144000" cy="5143500" type="screen16x9"/>
  <p:notesSz cx="7010400" cy="9296400"/>
  <p:embeddedFontLst>
    <p:embeddedFont>
      <p:font typeface="Arial Narrow" panose="020B0606020202030204" pitchFamily="34" charset="0"/>
      <p:regular r:id="rId25"/>
      <p:bold r:id="rId26"/>
      <p:italic r:id="rId27"/>
      <p:boldItalic r:id="rId28"/>
    </p:embeddedFont>
    <p:embeddedFont>
      <p:font typeface="Arial Nova" panose="020B0504020202020204" pitchFamily="34" charset="0"/>
      <p:regular r:id="rId29"/>
      <p:bold r:id="rId30"/>
      <p:italic r:id="rId31"/>
      <p:boldItalic r:id="rId32"/>
    </p:embeddedFont>
    <p:embeddedFont>
      <p:font typeface="Helvetica" panose="020B0604020202020204" pitchFamily="34" charset="0"/>
      <p:regular r:id="rId33"/>
      <p:bold r:id="rId34"/>
      <p:italic r:id="rId35"/>
      <p:boldItalic r:id="rId36"/>
    </p:embeddedFont>
    <p:embeddedFont>
      <p:font typeface="Helvetica Neue" panose="020B0604020202020204" charset="0"/>
      <p:regular r:id="rId37"/>
      <p:bold r:id="rId38"/>
      <p:italic r:id="rId39"/>
      <p:boldItalic r:id="rId40"/>
    </p:embeddedFont>
    <p:embeddedFont>
      <p:font typeface="Helvetica Neue Light" panose="020B0604020202020204" charset="0"/>
      <p:regular r:id="rId41"/>
      <p:bold r:id="rId42"/>
      <p:italic r:id="rId43"/>
      <p:boldItalic r:id="rId44"/>
    </p:embeddedFont>
    <p:embeddedFont>
      <p:font typeface="Open Sans"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42C0"/>
    <a:srgbClr val="A62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24" autoAdjust="0"/>
    <p:restoredTop sz="93883" autoAdjust="0"/>
  </p:normalViewPr>
  <p:slideViewPr>
    <p:cSldViewPr snapToGrid="0">
      <p:cViewPr varScale="1">
        <p:scale>
          <a:sx n="84" d="100"/>
          <a:sy n="84" d="100"/>
        </p:scale>
        <p:origin x="976" y="64"/>
      </p:cViewPr>
      <p:guideLst>
        <p:guide pos="2880"/>
        <p:guide orient="horz" pos="1620"/>
      </p:guideLst>
    </p:cSldViewPr>
  </p:slideViewPr>
  <p:outlineViewPr>
    <p:cViewPr>
      <p:scale>
        <a:sx n="33" d="100"/>
        <a:sy n="33" d="100"/>
      </p:scale>
      <p:origin x="0" y="-4860"/>
    </p:cViewPr>
  </p:outlineViewPr>
  <p:notesTextViewPr>
    <p:cViewPr>
      <p:scale>
        <a:sx n="3" d="2"/>
        <a:sy n="3" d="2"/>
      </p:scale>
      <p:origin x="0" y="0"/>
    </p:cViewPr>
  </p:notesTextViewPr>
  <p:sorterViewPr>
    <p:cViewPr>
      <p:scale>
        <a:sx n="100" d="100"/>
        <a:sy n="100" d="100"/>
      </p:scale>
      <p:origin x="0" y="-3884"/>
    </p:cViewPr>
  </p:sorter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17.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5.fntdata"/><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4" Type="http://schemas.openxmlformats.org/officeDocument/2006/relationships/font" Target="fonts/font20.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font" Target="fonts/font24.fntdata"/><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0" Type="http://schemas.openxmlformats.org/officeDocument/2006/relationships/slide" Target="slides/slide16.xml"/><Relationship Id="rId41"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0074a6779_0_55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0074a6779_0_55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03870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0074a6779_0_5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e0074a6779_0_5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46321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ea6ed316cd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ea6ed316cd_0_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33883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0074a6779_0_5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e0074a6779_0_5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627951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962719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0074a6779_0_50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e0074a6779_0_503: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n-US" dirty="0"/>
              <a:t>It is estimated that the survey will take most people 12 minutes.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e0074a6779_0_5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e0074a6779_0_52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887993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0bd60ad06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e0bd60ad06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r>
              <a:rPr lang="es-ES" sz="1100" b="0" i="1" u="none" strike="noStrike" cap="none" dirty="0">
                <a:solidFill>
                  <a:srgbClr val="000000"/>
                </a:solidFill>
                <a:effectLst/>
                <a:latin typeface="Arial"/>
                <a:ea typeface="Arial"/>
                <a:cs typeface="Arial"/>
                <a:sym typeface="Arial"/>
              </a:rPr>
              <a:t>El Papa Francisco pidió el auxilio del Espíritu Santo para que acompañe los trabajos del Sínodo de los Obispos, con esta bella oración. el Santo Padre ha invitado al Pueblo de Dios a pedir al Señor porque este Sínodo rinda los frutos esperados y, para ello, propuso la siguiente oración al Espíritu Santo:</a:t>
            </a:r>
          </a:p>
          <a:p>
            <a:pPr marL="0" indent="0">
              <a:buNone/>
            </a:pPr>
            <a:endParaRPr lang="es-ES" sz="1100" b="0" i="1"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2516337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ea6ed316cd_0_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ea6ed316cd_0_1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extLst>
      <p:ext uri="{BB962C8B-B14F-4D97-AF65-F5344CB8AC3E}">
        <p14:creationId xmlns:p14="http://schemas.microsoft.com/office/powerpoint/2010/main" val="243313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2463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e0074a6779_0_56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e0074a6779_0_564: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e0bd60ad06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e0bd60ad06_0_0: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7968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e0074a6779_0_55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e0074a6779_0_55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666464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e0074a6779_0_50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e0074a6779_0_50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085864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00a417bae_0_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00a417bae_0_1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92268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rgbClr val="E52330"/>
        </a:solidFill>
        <a:effectLst/>
      </p:bgPr>
    </p:bg>
    <p:spTree>
      <p:nvGrpSpPr>
        <p:cNvPr id="1" name="Shape 12"/>
        <p:cNvGrpSpPr/>
        <p:nvPr/>
      </p:nvGrpSpPr>
      <p:grpSpPr>
        <a:xfrm>
          <a:off x="0" y="0"/>
          <a:ext cx="0" cy="0"/>
          <a:chOff x="0" y="0"/>
          <a:chExt cx="0" cy="0"/>
        </a:xfrm>
      </p:grpSpPr>
      <p:sp>
        <p:nvSpPr>
          <p:cNvPr id="13" name="Google Shape;13;p2"/>
          <p:cNvSpPr/>
          <p:nvPr/>
        </p:nvSpPr>
        <p:spPr>
          <a:xfrm>
            <a:off x="-79325" y="-52900"/>
            <a:ext cx="9308400" cy="5262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title"/>
          </p:nvPr>
        </p:nvSpPr>
        <p:spPr>
          <a:xfrm>
            <a:off x="405000" y="1790100"/>
            <a:ext cx="8226300" cy="9735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DE8F32"/>
              </a:buClr>
              <a:buSzPts val="4400"/>
              <a:buFont typeface="Helvetica Neue"/>
              <a:buNone/>
              <a:defRPr sz="4400">
                <a:solidFill>
                  <a:srgbClr val="DE8F32"/>
                </a:solidFill>
                <a:latin typeface="Helvetica Neue"/>
                <a:ea typeface="Helvetica Neue"/>
                <a:cs typeface="Helvetica Neue"/>
                <a:sym typeface="Helvetica Neue"/>
              </a:defRPr>
            </a:lvl1pPr>
            <a:lvl2pPr lvl="1" algn="ctr">
              <a:spcBef>
                <a:spcPts val="0"/>
              </a:spcBef>
              <a:spcAft>
                <a:spcPts val="0"/>
              </a:spcAft>
              <a:buClr>
                <a:srgbClr val="DE8F32"/>
              </a:buClr>
              <a:buSzPts val="4400"/>
              <a:buNone/>
              <a:defRPr sz="4400">
                <a:solidFill>
                  <a:srgbClr val="DE8F32"/>
                </a:solidFill>
              </a:defRPr>
            </a:lvl2pPr>
            <a:lvl3pPr lvl="2" algn="ctr">
              <a:spcBef>
                <a:spcPts val="0"/>
              </a:spcBef>
              <a:spcAft>
                <a:spcPts val="0"/>
              </a:spcAft>
              <a:buClr>
                <a:srgbClr val="DE8F32"/>
              </a:buClr>
              <a:buSzPts val="4400"/>
              <a:buNone/>
              <a:defRPr sz="4400">
                <a:solidFill>
                  <a:srgbClr val="DE8F32"/>
                </a:solidFill>
              </a:defRPr>
            </a:lvl3pPr>
            <a:lvl4pPr lvl="3" algn="ctr">
              <a:spcBef>
                <a:spcPts val="0"/>
              </a:spcBef>
              <a:spcAft>
                <a:spcPts val="0"/>
              </a:spcAft>
              <a:buClr>
                <a:srgbClr val="DE8F32"/>
              </a:buClr>
              <a:buSzPts val="4400"/>
              <a:buNone/>
              <a:defRPr sz="4400">
                <a:solidFill>
                  <a:srgbClr val="DE8F32"/>
                </a:solidFill>
              </a:defRPr>
            </a:lvl4pPr>
            <a:lvl5pPr lvl="4" algn="ctr">
              <a:spcBef>
                <a:spcPts val="0"/>
              </a:spcBef>
              <a:spcAft>
                <a:spcPts val="0"/>
              </a:spcAft>
              <a:buClr>
                <a:srgbClr val="DE8F32"/>
              </a:buClr>
              <a:buSzPts val="4400"/>
              <a:buNone/>
              <a:defRPr sz="4400">
                <a:solidFill>
                  <a:srgbClr val="DE8F32"/>
                </a:solidFill>
              </a:defRPr>
            </a:lvl5pPr>
            <a:lvl6pPr lvl="5" algn="ctr">
              <a:spcBef>
                <a:spcPts val="0"/>
              </a:spcBef>
              <a:spcAft>
                <a:spcPts val="0"/>
              </a:spcAft>
              <a:buClr>
                <a:srgbClr val="DE8F32"/>
              </a:buClr>
              <a:buSzPts val="4400"/>
              <a:buNone/>
              <a:defRPr sz="4400">
                <a:solidFill>
                  <a:srgbClr val="DE8F32"/>
                </a:solidFill>
              </a:defRPr>
            </a:lvl6pPr>
            <a:lvl7pPr lvl="6" algn="ctr">
              <a:spcBef>
                <a:spcPts val="0"/>
              </a:spcBef>
              <a:spcAft>
                <a:spcPts val="0"/>
              </a:spcAft>
              <a:buClr>
                <a:srgbClr val="DE8F32"/>
              </a:buClr>
              <a:buSzPts val="4400"/>
              <a:buNone/>
              <a:defRPr sz="4400">
                <a:solidFill>
                  <a:srgbClr val="DE8F32"/>
                </a:solidFill>
              </a:defRPr>
            </a:lvl7pPr>
            <a:lvl8pPr lvl="7" algn="ctr">
              <a:spcBef>
                <a:spcPts val="0"/>
              </a:spcBef>
              <a:spcAft>
                <a:spcPts val="0"/>
              </a:spcAft>
              <a:buClr>
                <a:srgbClr val="DE8F32"/>
              </a:buClr>
              <a:buSzPts val="4400"/>
              <a:buNone/>
              <a:defRPr sz="4400">
                <a:solidFill>
                  <a:srgbClr val="DE8F32"/>
                </a:solidFill>
              </a:defRPr>
            </a:lvl8pPr>
            <a:lvl9pPr lvl="8" algn="ctr">
              <a:spcBef>
                <a:spcPts val="0"/>
              </a:spcBef>
              <a:spcAft>
                <a:spcPts val="0"/>
              </a:spcAft>
              <a:buClr>
                <a:srgbClr val="DE8F32"/>
              </a:buClr>
              <a:buSzPts val="4400"/>
              <a:buNone/>
              <a:defRPr sz="4400">
                <a:solidFill>
                  <a:srgbClr val="DE8F32"/>
                </a:solidFill>
              </a:defRPr>
            </a:lvl9pPr>
          </a:lstStyle>
          <a:p>
            <a:endParaRPr/>
          </a:p>
        </p:txBody>
      </p:sp>
      <p:sp>
        <p:nvSpPr>
          <p:cNvPr id="15" name="Google Shape;15;p2"/>
          <p:cNvSpPr txBox="1">
            <a:spLocks noGrp="1"/>
          </p:cNvSpPr>
          <p:nvPr>
            <p:ph type="subTitle" idx="1"/>
          </p:nvPr>
        </p:nvSpPr>
        <p:spPr>
          <a:xfrm>
            <a:off x="2237250" y="2855580"/>
            <a:ext cx="4561800" cy="4956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DE8F32"/>
              </a:buClr>
              <a:buSzPts val="2200"/>
              <a:buFont typeface="Helvetica Neue Light"/>
              <a:buNone/>
              <a:defRPr sz="2200">
                <a:solidFill>
                  <a:srgbClr val="DE8F32"/>
                </a:solidFill>
                <a:latin typeface="Helvetica Neue Light"/>
                <a:ea typeface="Helvetica Neue Light"/>
                <a:cs typeface="Helvetica Neue Light"/>
                <a:sym typeface="Helvetica Neue Light"/>
              </a:defRPr>
            </a:lvl1pPr>
            <a:lvl2pPr lvl="1">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2pPr>
            <a:lvl3pPr lvl="2">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3pPr>
            <a:lvl4pPr lvl="3">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4pPr>
            <a:lvl5pPr lvl="4">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5pPr>
            <a:lvl6pPr lvl="5">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6pPr>
            <a:lvl7pPr lvl="6">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7pPr>
            <a:lvl8pPr lvl="7">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8pPr>
            <a:lvl9pPr lvl="8">
              <a:spcBef>
                <a:spcPts val="0"/>
              </a:spcBef>
              <a:spcAft>
                <a:spcPts val="0"/>
              </a:spcAft>
              <a:buClr>
                <a:srgbClr val="DE8F32"/>
              </a:buClr>
              <a:buSzPts val="1200"/>
              <a:buFont typeface="Helvetica Neue Light"/>
              <a:buNone/>
              <a:defRPr>
                <a:solidFill>
                  <a:srgbClr val="DE8F32"/>
                </a:solidFill>
                <a:latin typeface="Helvetica Neue Light"/>
                <a:ea typeface="Helvetica Neue Light"/>
                <a:cs typeface="Helvetica Neue Light"/>
                <a:sym typeface="Helvetica Neue Light"/>
              </a:defRPr>
            </a:lvl9pPr>
          </a:lstStyle>
          <a:p>
            <a:endParaRPr/>
          </a:p>
        </p:txBody>
      </p:sp>
      <p:sp>
        <p:nvSpPr>
          <p:cNvPr id="16" name="Google Shape;16;p2"/>
          <p:cNvSpPr txBox="1">
            <a:spLocks noGrp="1"/>
          </p:cNvSpPr>
          <p:nvPr>
            <p:ph type="subTitle" idx="2"/>
          </p:nvPr>
        </p:nvSpPr>
        <p:spPr>
          <a:xfrm>
            <a:off x="3209100" y="3791000"/>
            <a:ext cx="2618100" cy="334500"/>
          </a:xfrm>
          <a:prstGeom prst="rect">
            <a:avLst/>
          </a:prstGeom>
        </p:spPr>
        <p:txBody>
          <a:bodyPr spcFirstLastPara="1" wrap="square" lIns="91425" tIns="91425" rIns="91425" bIns="91425" anchor="t" anchorCtr="0">
            <a:normAutofit/>
          </a:bodyPr>
          <a:lstStyle>
            <a:lvl1pPr lvl="0" algn="ctr">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1pPr>
            <a:lvl2pPr lvl="1">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2pPr>
            <a:lvl3pPr lvl="2">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3pPr>
            <a:lvl4pPr lvl="3">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4pPr>
            <a:lvl5pPr lvl="4">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5pPr>
            <a:lvl6pPr lvl="5">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6pPr>
            <a:lvl7pPr lvl="6">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7pPr>
            <a:lvl8pPr lvl="7">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8pPr>
            <a:lvl9pPr lvl="8">
              <a:spcBef>
                <a:spcPts val="0"/>
              </a:spcBef>
              <a:spcAft>
                <a:spcPts val="0"/>
              </a:spcAft>
              <a:buClr>
                <a:srgbClr val="858585"/>
              </a:buClr>
              <a:buSzPts val="800"/>
              <a:buFont typeface="Helvetica Neue"/>
              <a:buNone/>
              <a:defRPr sz="800">
                <a:solidFill>
                  <a:srgbClr val="858585"/>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hoto and text" type="twoColTx">
  <p:cSld name="TITLE_AND_TWO_COLUMNS">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846225" y="1353925"/>
            <a:ext cx="3203700" cy="504900"/>
          </a:xfrm>
          <a:prstGeom prst="rect">
            <a:avLst/>
          </a:prstGeom>
        </p:spPr>
        <p:txBody>
          <a:bodyPr spcFirstLastPara="1" wrap="square" lIns="91425" tIns="91425" rIns="91425" bIns="91425" anchor="t" anchorCtr="0">
            <a:normAutofit/>
          </a:bodyPr>
          <a:lstStyle>
            <a:lvl1pPr lvl="0">
              <a:spcBef>
                <a:spcPts val="0"/>
              </a:spcBef>
              <a:spcAft>
                <a:spcPts val="0"/>
              </a:spcAft>
              <a:buSzPts val="2500"/>
              <a:buFont typeface="Helvetica Neue"/>
              <a:buNone/>
              <a:defRPr sz="2500">
                <a:latin typeface="Helvetica Neue"/>
                <a:ea typeface="Helvetica Neue"/>
                <a:cs typeface="Helvetica Neue"/>
                <a:sym typeface="Helvetica Neue"/>
              </a:defRPr>
            </a:lvl1pPr>
            <a:lvl2pPr lvl="1">
              <a:spcBef>
                <a:spcPts val="0"/>
              </a:spcBef>
              <a:spcAft>
                <a:spcPts val="0"/>
              </a:spcAft>
              <a:buSzPts val="2500"/>
              <a:buFont typeface="Helvetica Neue"/>
              <a:buNone/>
              <a:defRPr sz="2500">
                <a:latin typeface="Helvetica Neue"/>
                <a:ea typeface="Helvetica Neue"/>
                <a:cs typeface="Helvetica Neue"/>
                <a:sym typeface="Helvetica Neue"/>
              </a:defRPr>
            </a:lvl2pPr>
            <a:lvl3pPr lvl="2">
              <a:spcBef>
                <a:spcPts val="0"/>
              </a:spcBef>
              <a:spcAft>
                <a:spcPts val="0"/>
              </a:spcAft>
              <a:buSzPts val="2500"/>
              <a:buFont typeface="Helvetica Neue"/>
              <a:buNone/>
              <a:defRPr sz="2500">
                <a:latin typeface="Helvetica Neue"/>
                <a:ea typeface="Helvetica Neue"/>
                <a:cs typeface="Helvetica Neue"/>
                <a:sym typeface="Helvetica Neue"/>
              </a:defRPr>
            </a:lvl3pPr>
            <a:lvl4pPr lvl="3">
              <a:spcBef>
                <a:spcPts val="0"/>
              </a:spcBef>
              <a:spcAft>
                <a:spcPts val="0"/>
              </a:spcAft>
              <a:buSzPts val="2500"/>
              <a:buFont typeface="Helvetica Neue"/>
              <a:buNone/>
              <a:defRPr sz="2500">
                <a:latin typeface="Helvetica Neue"/>
                <a:ea typeface="Helvetica Neue"/>
                <a:cs typeface="Helvetica Neue"/>
                <a:sym typeface="Helvetica Neue"/>
              </a:defRPr>
            </a:lvl4pPr>
            <a:lvl5pPr lvl="4">
              <a:spcBef>
                <a:spcPts val="0"/>
              </a:spcBef>
              <a:spcAft>
                <a:spcPts val="0"/>
              </a:spcAft>
              <a:buSzPts val="2500"/>
              <a:buFont typeface="Helvetica Neue"/>
              <a:buNone/>
              <a:defRPr sz="2500">
                <a:latin typeface="Helvetica Neue"/>
                <a:ea typeface="Helvetica Neue"/>
                <a:cs typeface="Helvetica Neue"/>
                <a:sym typeface="Helvetica Neue"/>
              </a:defRPr>
            </a:lvl5pPr>
            <a:lvl6pPr lvl="5">
              <a:spcBef>
                <a:spcPts val="0"/>
              </a:spcBef>
              <a:spcAft>
                <a:spcPts val="0"/>
              </a:spcAft>
              <a:buSzPts val="2500"/>
              <a:buFont typeface="Helvetica Neue"/>
              <a:buNone/>
              <a:defRPr sz="2500">
                <a:latin typeface="Helvetica Neue"/>
                <a:ea typeface="Helvetica Neue"/>
                <a:cs typeface="Helvetica Neue"/>
                <a:sym typeface="Helvetica Neue"/>
              </a:defRPr>
            </a:lvl6pPr>
            <a:lvl7pPr lvl="6">
              <a:spcBef>
                <a:spcPts val="0"/>
              </a:spcBef>
              <a:spcAft>
                <a:spcPts val="0"/>
              </a:spcAft>
              <a:buSzPts val="2500"/>
              <a:buFont typeface="Helvetica Neue"/>
              <a:buNone/>
              <a:defRPr sz="2500">
                <a:latin typeface="Helvetica Neue"/>
                <a:ea typeface="Helvetica Neue"/>
                <a:cs typeface="Helvetica Neue"/>
                <a:sym typeface="Helvetica Neue"/>
              </a:defRPr>
            </a:lvl7pPr>
            <a:lvl8pPr lvl="7">
              <a:spcBef>
                <a:spcPts val="0"/>
              </a:spcBef>
              <a:spcAft>
                <a:spcPts val="0"/>
              </a:spcAft>
              <a:buSzPts val="2500"/>
              <a:buFont typeface="Helvetica Neue"/>
              <a:buNone/>
              <a:defRPr sz="2500">
                <a:latin typeface="Helvetica Neue"/>
                <a:ea typeface="Helvetica Neue"/>
                <a:cs typeface="Helvetica Neue"/>
                <a:sym typeface="Helvetica Neue"/>
              </a:defRPr>
            </a:lvl8pPr>
            <a:lvl9pPr lvl="8">
              <a:spcBef>
                <a:spcPts val="0"/>
              </a:spcBef>
              <a:spcAft>
                <a:spcPts val="0"/>
              </a:spcAft>
              <a:buSzPts val="2500"/>
              <a:buFont typeface="Helvetica Neue"/>
              <a:buNone/>
              <a:defRPr sz="2500">
                <a:latin typeface="Helvetica Neue"/>
                <a:ea typeface="Helvetica Neue"/>
                <a:cs typeface="Helvetica Neue"/>
                <a:sym typeface="Helvetica Neue"/>
              </a:defRPr>
            </a:lvl9pPr>
          </a:lstStyle>
          <a:p>
            <a:endParaRPr/>
          </a:p>
        </p:txBody>
      </p:sp>
      <p:sp>
        <p:nvSpPr>
          <p:cNvPr id="34" name="Google Shape;34;p5"/>
          <p:cNvSpPr txBox="1">
            <a:spLocks noGrp="1"/>
          </p:cNvSpPr>
          <p:nvPr>
            <p:ph type="subTitle" idx="1"/>
          </p:nvPr>
        </p:nvSpPr>
        <p:spPr>
          <a:xfrm>
            <a:off x="224775" y="119000"/>
            <a:ext cx="3252600" cy="393600"/>
          </a:xfrm>
          <a:prstGeom prst="rect">
            <a:avLst/>
          </a:prstGeom>
        </p:spPr>
        <p:txBody>
          <a:bodyPr spcFirstLastPara="1" wrap="square" lIns="91425" tIns="91425" rIns="91425" bIns="91425" anchor="t" anchorCtr="0">
            <a:normAutofit/>
          </a:bodyPr>
          <a:lstStyle>
            <a:lvl1pPr marL="0" marR="0" lvl="0" indent="-69850" algn="l" rtl="0">
              <a:lnSpc>
                <a:spcPct val="115000"/>
              </a:lnSpc>
              <a:spcBef>
                <a:spcPts val="0"/>
              </a:spcBef>
              <a:spcAft>
                <a:spcPts val="0"/>
              </a:spcAft>
              <a:buClr>
                <a:srgbClr val="666666"/>
              </a:buClr>
              <a:buSzPts val="1100"/>
              <a:buNone/>
              <a:defRPr sz="1100">
                <a:solidFill>
                  <a:srgbClr val="666666"/>
                </a:solidFill>
                <a:latin typeface="Helvetica Neue Light"/>
                <a:ea typeface="Helvetica Neue Light"/>
                <a:cs typeface="Helvetica Neue Light"/>
                <a:sym typeface="Helvetica Neue Light"/>
              </a:defRPr>
            </a:lvl1pPr>
            <a:lvl2pPr lvl="1">
              <a:spcBef>
                <a:spcPts val="0"/>
              </a:spcBef>
              <a:spcAft>
                <a:spcPts val="0"/>
              </a:spcAft>
              <a:buSzPts val="1100"/>
              <a:buNone/>
              <a:defRPr sz="1100"/>
            </a:lvl2pPr>
            <a:lvl3pPr lvl="2">
              <a:spcBef>
                <a:spcPts val="0"/>
              </a:spcBef>
              <a:spcAft>
                <a:spcPts val="0"/>
              </a:spcAft>
              <a:buSzPts val="1100"/>
              <a:buNone/>
              <a:defRPr sz="1100"/>
            </a:lvl3pPr>
            <a:lvl4pPr lvl="3">
              <a:spcBef>
                <a:spcPts val="0"/>
              </a:spcBef>
              <a:spcAft>
                <a:spcPts val="0"/>
              </a:spcAft>
              <a:buSzPts val="1100"/>
              <a:buNone/>
              <a:defRPr sz="1100"/>
            </a:lvl4pPr>
            <a:lvl5pPr lvl="4">
              <a:spcBef>
                <a:spcPts val="0"/>
              </a:spcBef>
              <a:spcAft>
                <a:spcPts val="0"/>
              </a:spcAft>
              <a:buSzPts val="1100"/>
              <a:buNone/>
              <a:defRPr sz="1100"/>
            </a:lvl5pPr>
            <a:lvl6pPr lvl="5">
              <a:spcBef>
                <a:spcPts val="0"/>
              </a:spcBef>
              <a:spcAft>
                <a:spcPts val="0"/>
              </a:spcAft>
              <a:buSzPts val="1100"/>
              <a:buNone/>
              <a:defRPr sz="1100"/>
            </a:lvl6pPr>
            <a:lvl7pPr lvl="6">
              <a:spcBef>
                <a:spcPts val="0"/>
              </a:spcBef>
              <a:spcAft>
                <a:spcPts val="0"/>
              </a:spcAft>
              <a:buSzPts val="1100"/>
              <a:buNone/>
              <a:defRPr sz="1100"/>
            </a:lvl7pPr>
            <a:lvl8pPr lvl="7">
              <a:spcBef>
                <a:spcPts val="0"/>
              </a:spcBef>
              <a:spcAft>
                <a:spcPts val="0"/>
              </a:spcAft>
              <a:buSzPts val="1100"/>
              <a:buNone/>
              <a:defRPr sz="1100"/>
            </a:lvl8pPr>
            <a:lvl9pPr lvl="8">
              <a:spcBef>
                <a:spcPts val="0"/>
              </a:spcBef>
              <a:spcAft>
                <a:spcPts val="0"/>
              </a:spcAft>
              <a:buSzPts val="1100"/>
              <a:buNone/>
              <a:defRPr sz="1100"/>
            </a:lvl9pPr>
          </a:lstStyle>
          <a:p>
            <a:endParaRPr/>
          </a:p>
        </p:txBody>
      </p:sp>
      <p:sp>
        <p:nvSpPr>
          <p:cNvPr id="35" name="Google Shape;35;p5"/>
          <p:cNvSpPr txBox="1">
            <a:spLocks noGrp="1"/>
          </p:cNvSpPr>
          <p:nvPr>
            <p:ph type="body" idx="2"/>
          </p:nvPr>
        </p:nvSpPr>
        <p:spPr>
          <a:xfrm>
            <a:off x="846225" y="1915750"/>
            <a:ext cx="3203700" cy="2367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
        <p:nvSpPr>
          <p:cNvPr id="36" name="Google Shape;36;p5"/>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lvl1pPr lvl="0" algn="r" rtl="0">
              <a:buNone/>
              <a:defRPr sz="800">
                <a:solidFill>
                  <a:srgbClr val="595959"/>
                </a:solidFill>
                <a:latin typeface="Helvetica"/>
                <a:ea typeface="Helvetica"/>
                <a:cs typeface="Helvetica"/>
                <a:sym typeface="Helvetica"/>
              </a:defRPr>
            </a:lvl1pPr>
            <a:lvl2pPr lvl="1" algn="r" rtl="0">
              <a:buNone/>
              <a:defRPr sz="800">
                <a:solidFill>
                  <a:srgbClr val="595959"/>
                </a:solidFill>
                <a:latin typeface="Helvetica"/>
                <a:ea typeface="Helvetica"/>
                <a:cs typeface="Helvetica"/>
                <a:sym typeface="Helvetica"/>
              </a:defRPr>
            </a:lvl2pPr>
            <a:lvl3pPr lvl="2" algn="r" rtl="0">
              <a:buNone/>
              <a:defRPr sz="800">
                <a:solidFill>
                  <a:srgbClr val="595959"/>
                </a:solidFill>
                <a:latin typeface="Helvetica"/>
                <a:ea typeface="Helvetica"/>
                <a:cs typeface="Helvetica"/>
                <a:sym typeface="Helvetica"/>
              </a:defRPr>
            </a:lvl3pPr>
            <a:lvl4pPr lvl="3" algn="r" rtl="0">
              <a:buNone/>
              <a:defRPr sz="800">
                <a:solidFill>
                  <a:srgbClr val="595959"/>
                </a:solidFill>
                <a:latin typeface="Helvetica"/>
                <a:ea typeface="Helvetica"/>
                <a:cs typeface="Helvetica"/>
                <a:sym typeface="Helvetica"/>
              </a:defRPr>
            </a:lvl4pPr>
            <a:lvl5pPr lvl="4" algn="r" rtl="0">
              <a:buNone/>
              <a:defRPr sz="800">
                <a:solidFill>
                  <a:srgbClr val="595959"/>
                </a:solidFill>
                <a:latin typeface="Helvetica"/>
                <a:ea typeface="Helvetica"/>
                <a:cs typeface="Helvetica"/>
                <a:sym typeface="Helvetica"/>
              </a:defRPr>
            </a:lvl5pPr>
            <a:lvl6pPr lvl="5" algn="r" rtl="0">
              <a:buNone/>
              <a:defRPr sz="800">
                <a:solidFill>
                  <a:srgbClr val="595959"/>
                </a:solidFill>
                <a:latin typeface="Helvetica"/>
                <a:ea typeface="Helvetica"/>
                <a:cs typeface="Helvetica"/>
                <a:sym typeface="Helvetica"/>
              </a:defRPr>
            </a:lvl6pPr>
            <a:lvl7pPr lvl="6" algn="r" rtl="0">
              <a:buNone/>
              <a:defRPr sz="800">
                <a:solidFill>
                  <a:srgbClr val="595959"/>
                </a:solidFill>
                <a:latin typeface="Helvetica"/>
                <a:ea typeface="Helvetica"/>
                <a:cs typeface="Helvetica"/>
                <a:sym typeface="Helvetica"/>
              </a:defRPr>
            </a:lvl7pPr>
            <a:lvl8pPr lvl="7" algn="r" rtl="0">
              <a:buNone/>
              <a:defRPr sz="800">
                <a:solidFill>
                  <a:srgbClr val="595959"/>
                </a:solidFill>
                <a:latin typeface="Helvetica"/>
                <a:ea typeface="Helvetica"/>
                <a:cs typeface="Helvetica"/>
                <a:sym typeface="Helvetica"/>
              </a:defRPr>
            </a:lvl8pPr>
            <a:lvl9pPr lvl="8" algn="r" rtl="0">
              <a:buNone/>
              <a:defRPr sz="800">
                <a:solidFill>
                  <a:srgbClr val="595959"/>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a:t>
            </a:fld>
            <a:endParaRPr/>
          </a:p>
        </p:txBody>
      </p:sp>
      <p:sp>
        <p:nvSpPr>
          <p:cNvPr id="37" name="Google Shape;37;p5"/>
          <p:cNvSpPr/>
          <p:nvPr/>
        </p:nvSpPr>
        <p:spPr>
          <a:xfrm>
            <a:off x="4813800" y="512500"/>
            <a:ext cx="3609000" cy="40608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000000"/>
                </a:solidFill>
                <a:latin typeface="Helvetica"/>
                <a:ea typeface="Helvetica"/>
                <a:cs typeface="Helvetica"/>
                <a:sym typeface="Helvetica"/>
              </a:rPr>
              <a:t>Put the photo over this grey rectangle.</a:t>
            </a:r>
            <a:endParaRPr sz="1200">
              <a:solidFill>
                <a:srgbClr val="000000"/>
              </a:solidFill>
              <a:latin typeface="Helvetica"/>
              <a:ea typeface="Helvetica"/>
              <a:cs typeface="Helvetica"/>
              <a:sym typeface="Helvetica"/>
            </a:endParaRPr>
          </a:p>
          <a:p>
            <a:pPr marL="0" lvl="0" indent="0" algn="ctr" rtl="0">
              <a:spcBef>
                <a:spcPts val="0"/>
              </a:spcBef>
              <a:spcAft>
                <a:spcPts val="0"/>
              </a:spcAft>
              <a:buNone/>
            </a:pPr>
            <a:r>
              <a:rPr lang="en" sz="1200">
                <a:solidFill>
                  <a:srgbClr val="000000"/>
                </a:solidFill>
                <a:latin typeface="Helvetica"/>
                <a:ea typeface="Helvetica"/>
                <a:cs typeface="Helvetica"/>
                <a:sym typeface="Helvetica"/>
              </a:rPr>
              <a:t>If necessary, cut it following the rectangle’s size.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lumns text"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852825" y="896725"/>
            <a:ext cx="7255800" cy="637200"/>
          </a:xfrm>
          <a:prstGeom prst="rect">
            <a:avLst/>
          </a:prstGeom>
        </p:spPr>
        <p:txBody>
          <a:bodyPr spcFirstLastPara="1" wrap="square" lIns="91425" tIns="91425" rIns="91425" bIns="91425" anchor="t" anchorCtr="0">
            <a:normAutofit/>
          </a:bodyPr>
          <a:lstStyle>
            <a:lvl1pPr lvl="0" rtl="0">
              <a:spcBef>
                <a:spcPts val="0"/>
              </a:spcBef>
              <a:spcAft>
                <a:spcPts val="0"/>
              </a:spcAft>
              <a:buSzPts val="2500"/>
              <a:buFont typeface="Helvetica Neue"/>
              <a:buNone/>
              <a:defRPr sz="2500">
                <a:latin typeface="Helvetica Neue"/>
                <a:ea typeface="Helvetica Neue"/>
                <a:cs typeface="Helvetica Neue"/>
                <a:sym typeface="Helvetica Neue"/>
              </a:defRPr>
            </a:lvl1pPr>
            <a:lvl2pPr lvl="1" rtl="0">
              <a:spcBef>
                <a:spcPts val="0"/>
              </a:spcBef>
              <a:spcAft>
                <a:spcPts val="0"/>
              </a:spcAft>
              <a:buSzPts val="2500"/>
              <a:buFont typeface="Helvetica Neue"/>
              <a:buNone/>
              <a:defRPr sz="2500">
                <a:latin typeface="Helvetica Neue"/>
                <a:ea typeface="Helvetica Neue"/>
                <a:cs typeface="Helvetica Neue"/>
                <a:sym typeface="Helvetica Neue"/>
              </a:defRPr>
            </a:lvl2pPr>
            <a:lvl3pPr lvl="2" rtl="0">
              <a:spcBef>
                <a:spcPts val="0"/>
              </a:spcBef>
              <a:spcAft>
                <a:spcPts val="0"/>
              </a:spcAft>
              <a:buSzPts val="2500"/>
              <a:buFont typeface="Helvetica Neue"/>
              <a:buNone/>
              <a:defRPr sz="2500">
                <a:latin typeface="Helvetica Neue"/>
                <a:ea typeface="Helvetica Neue"/>
                <a:cs typeface="Helvetica Neue"/>
                <a:sym typeface="Helvetica Neue"/>
              </a:defRPr>
            </a:lvl3pPr>
            <a:lvl4pPr lvl="3" rtl="0">
              <a:spcBef>
                <a:spcPts val="0"/>
              </a:spcBef>
              <a:spcAft>
                <a:spcPts val="0"/>
              </a:spcAft>
              <a:buSzPts val="2500"/>
              <a:buFont typeface="Helvetica Neue"/>
              <a:buNone/>
              <a:defRPr sz="2500">
                <a:latin typeface="Helvetica Neue"/>
                <a:ea typeface="Helvetica Neue"/>
                <a:cs typeface="Helvetica Neue"/>
                <a:sym typeface="Helvetica Neue"/>
              </a:defRPr>
            </a:lvl4pPr>
            <a:lvl5pPr lvl="4" rtl="0">
              <a:spcBef>
                <a:spcPts val="0"/>
              </a:spcBef>
              <a:spcAft>
                <a:spcPts val="0"/>
              </a:spcAft>
              <a:buSzPts val="2500"/>
              <a:buFont typeface="Helvetica Neue"/>
              <a:buNone/>
              <a:defRPr sz="2500">
                <a:latin typeface="Helvetica Neue"/>
                <a:ea typeface="Helvetica Neue"/>
                <a:cs typeface="Helvetica Neue"/>
                <a:sym typeface="Helvetica Neue"/>
              </a:defRPr>
            </a:lvl5pPr>
            <a:lvl6pPr lvl="5" rtl="0">
              <a:spcBef>
                <a:spcPts val="0"/>
              </a:spcBef>
              <a:spcAft>
                <a:spcPts val="0"/>
              </a:spcAft>
              <a:buSzPts val="2500"/>
              <a:buFont typeface="Helvetica Neue"/>
              <a:buNone/>
              <a:defRPr sz="2500">
                <a:latin typeface="Helvetica Neue"/>
                <a:ea typeface="Helvetica Neue"/>
                <a:cs typeface="Helvetica Neue"/>
                <a:sym typeface="Helvetica Neue"/>
              </a:defRPr>
            </a:lvl6pPr>
            <a:lvl7pPr lvl="6" rtl="0">
              <a:spcBef>
                <a:spcPts val="0"/>
              </a:spcBef>
              <a:spcAft>
                <a:spcPts val="0"/>
              </a:spcAft>
              <a:buSzPts val="2500"/>
              <a:buFont typeface="Helvetica Neue"/>
              <a:buNone/>
              <a:defRPr sz="2500">
                <a:latin typeface="Helvetica Neue"/>
                <a:ea typeface="Helvetica Neue"/>
                <a:cs typeface="Helvetica Neue"/>
                <a:sym typeface="Helvetica Neue"/>
              </a:defRPr>
            </a:lvl7pPr>
            <a:lvl8pPr lvl="7" rtl="0">
              <a:spcBef>
                <a:spcPts val="0"/>
              </a:spcBef>
              <a:spcAft>
                <a:spcPts val="0"/>
              </a:spcAft>
              <a:buSzPts val="2500"/>
              <a:buFont typeface="Helvetica Neue"/>
              <a:buNone/>
              <a:defRPr sz="2500">
                <a:latin typeface="Helvetica Neue"/>
                <a:ea typeface="Helvetica Neue"/>
                <a:cs typeface="Helvetica Neue"/>
                <a:sym typeface="Helvetica Neue"/>
              </a:defRPr>
            </a:lvl8pPr>
            <a:lvl9pPr lvl="8" rtl="0">
              <a:spcBef>
                <a:spcPts val="0"/>
              </a:spcBef>
              <a:spcAft>
                <a:spcPts val="0"/>
              </a:spcAft>
              <a:buSzPts val="2500"/>
              <a:buFont typeface="Helvetica Neue"/>
              <a:buNone/>
              <a:defRPr sz="2500">
                <a:latin typeface="Helvetica Neue"/>
                <a:ea typeface="Helvetica Neue"/>
                <a:cs typeface="Helvetica Neue"/>
                <a:sym typeface="Helvetica Neue"/>
              </a:defRPr>
            </a:lvl9pPr>
          </a:lstStyle>
          <a:p>
            <a:endParaRPr/>
          </a:p>
        </p:txBody>
      </p:sp>
      <p:sp>
        <p:nvSpPr>
          <p:cNvPr id="40" name="Google Shape;40;p6"/>
          <p:cNvSpPr txBox="1">
            <a:spLocks noGrp="1"/>
          </p:cNvSpPr>
          <p:nvPr>
            <p:ph type="body" idx="1"/>
          </p:nvPr>
        </p:nvSpPr>
        <p:spPr>
          <a:xfrm>
            <a:off x="852825" y="1589673"/>
            <a:ext cx="3411600" cy="22107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rtl="0">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
        <p:nvSpPr>
          <p:cNvPr id="41" name="Google Shape;41;p6"/>
          <p:cNvSpPr txBox="1">
            <a:spLocks noGrp="1"/>
          </p:cNvSpPr>
          <p:nvPr>
            <p:ph type="subTitle" idx="2"/>
          </p:nvPr>
        </p:nvSpPr>
        <p:spPr>
          <a:xfrm>
            <a:off x="224775" y="119000"/>
            <a:ext cx="3252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666666"/>
              </a:buClr>
              <a:buSzPts val="1100"/>
              <a:buNone/>
              <a:defRPr sz="1100">
                <a:solidFill>
                  <a:srgbClr val="666666"/>
                </a:solidFill>
                <a:latin typeface="Helvetica Neue Light"/>
                <a:ea typeface="Helvetica Neue Light"/>
                <a:cs typeface="Helvetica Neue Light"/>
                <a:sym typeface="Helvetica Neue Light"/>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42" name="Google Shape;42;p6"/>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lvl1pPr lvl="0" algn="r" rtl="0">
              <a:buNone/>
              <a:defRPr sz="800">
                <a:solidFill>
                  <a:srgbClr val="595959"/>
                </a:solidFill>
                <a:latin typeface="Helvetica"/>
                <a:ea typeface="Helvetica"/>
                <a:cs typeface="Helvetica"/>
                <a:sym typeface="Helvetica"/>
              </a:defRPr>
            </a:lvl1pPr>
            <a:lvl2pPr lvl="1" algn="r" rtl="0">
              <a:buNone/>
              <a:defRPr sz="800">
                <a:solidFill>
                  <a:srgbClr val="595959"/>
                </a:solidFill>
                <a:latin typeface="Helvetica"/>
                <a:ea typeface="Helvetica"/>
                <a:cs typeface="Helvetica"/>
                <a:sym typeface="Helvetica"/>
              </a:defRPr>
            </a:lvl2pPr>
            <a:lvl3pPr lvl="2" algn="r" rtl="0">
              <a:buNone/>
              <a:defRPr sz="800">
                <a:solidFill>
                  <a:srgbClr val="595959"/>
                </a:solidFill>
                <a:latin typeface="Helvetica"/>
                <a:ea typeface="Helvetica"/>
                <a:cs typeface="Helvetica"/>
                <a:sym typeface="Helvetica"/>
              </a:defRPr>
            </a:lvl3pPr>
            <a:lvl4pPr lvl="3" algn="r" rtl="0">
              <a:buNone/>
              <a:defRPr sz="800">
                <a:solidFill>
                  <a:srgbClr val="595959"/>
                </a:solidFill>
                <a:latin typeface="Helvetica"/>
                <a:ea typeface="Helvetica"/>
                <a:cs typeface="Helvetica"/>
                <a:sym typeface="Helvetica"/>
              </a:defRPr>
            </a:lvl4pPr>
            <a:lvl5pPr lvl="4" algn="r" rtl="0">
              <a:buNone/>
              <a:defRPr sz="800">
                <a:solidFill>
                  <a:srgbClr val="595959"/>
                </a:solidFill>
                <a:latin typeface="Helvetica"/>
                <a:ea typeface="Helvetica"/>
                <a:cs typeface="Helvetica"/>
                <a:sym typeface="Helvetica"/>
              </a:defRPr>
            </a:lvl5pPr>
            <a:lvl6pPr lvl="5" algn="r" rtl="0">
              <a:buNone/>
              <a:defRPr sz="800">
                <a:solidFill>
                  <a:srgbClr val="595959"/>
                </a:solidFill>
                <a:latin typeface="Helvetica"/>
                <a:ea typeface="Helvetica"/>
                <a:cs typeface="Helvetica"/>
                <a:sym typeface="Helvetica"/>
              </a:defRPr>
            </a:lvl6pPr>
            <a:lvl7pPr lvl="6" algn="r" rtl="0">
              <a:buNone/>
              <a:defRPr sz="800">
                <a:solidFill>
                  <a:srgbClr val="595959"/>
                </a:solidFill>
                <a:latin typeface="Helvetica"/>
                <a:ea typeface="Helvetica"/>
                <a:cs typeface="Helvetica"/>
                <a:sym typeface="Helvetica"/>
              </a:defRPr>
            </a:lvl7pPr>
            <a:lvl8pPr lvl="7" algn="r" rtl="0">
              <a:buNone/>
              <a:defRPr sz="800">
                <a:solidFill>
                  <a:srgbClr val="595959"/>
                </a:solidFill>
                <a:latin typeface="Helvetica"/>
                <a:ea typeface="Helvetica"/>
                <a:cs typeface="Helvetica"/>
                <a:sym typeface="Helvetica"/>
              </a:defRPr>
            </a:lvl8pPr>
            <a:lvl9pPr lvl="8" algn="r" rtl="0">
              <a:buNone/>
              <a:defRPr sz="800">
                <a:solidFill>
                  <a:srgbClr val="595959"/>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a:t>
            </a:fld>
            <a:endParaRPr/>
          </a:p>
        </p:txBody>
      </p:sp>
      <p:sp>
        <p:nvSpPr>
          <p:cNvPr id="43" name="Google Shape;43;p6"/>
          <p:cNvSpPr txBox="1">
            <a:spLocks noGrp="1"/>
          </p:cNvSpPr>
          <p:nvPr>
            <p:ph type="body" idx="3"/>
          </p:nvPr>
        </p:nvSpPr>
        <p:spPr>
          <a:xfrm>
            <a:off x="4697050" y="1589675"/>
            <a:ext cx="3411600" cy="22107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rtl="0">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rtl="0">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rtl="0">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to collage and short text">
  <p:cSld name="ONE_COLUMN_TEXT">
    <p:spTree>
      <p:nvGrpSpPr>
        <p:cNvPr id="1" name="Shape 44"/>
        <p:cNvGrpSpPr/>
        <p:nvPr/>
      </p:nvGrpSpPr>
      <p:grpSpPr>
        <a:xfrm>
          <a:off x="0" y="0"/>
          <a:ext cx="0" cy="0"/>
          <a:chOff x="0" y="0"/>
          <a:chExt cx="0" cy="0"/>
        </a:xfrm>
      </p:grpSpPr>
      <p:sp>
        <p:nvSpPr>
          <p:cNvPr id="45" name="Google Shape;45;p7"/>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lvl1pPr lvl="0" algn="r" rtl="0">
              <a:buNone/>
              <a:defRPr sz="800">
                <a:solidFill>
                  <a:srgbClr val="595959"/>
                </a:solidFill>
                <a:latin typeface="Helvetica"/>
                <a:ea typeface="Helvetica"/>
                <a:cs typeface="Helvetica"/>
                <a:sym typeface="Helvetica"/>
              </a:defRPr>
            </a:lvl1pPr>
            <a:lvl2pPr lvl="1" algn="r" rtl="0">
              <a:buNone/>
              <a:defRPr sz="800">
                <a:solidFill>
                  <a:srgbClr val="595959"/>
                </a:solidFill>
                <a:latin typeface="Helvetica"/>
                <a:ea typeface="Helvetica"/>
                <a:cs typeface="Helvetica"/>
                <a:sym typeface="Helvetica"/>
              </a:defRPr>
            </a:lvl2pPr>
            <a:lvl3pPr lvl="2" algn="r" rtl="0">
              <a:buNone/>
              <a:defRPr sz="800">
                <a:solidFill>
                  <a:srgbClr val="595959"/>
                </a:solidFill>
                <a:latin typeface="Helvetica"/>
                <a:ea typeface="Helvetica"/>
                <a:cs typeface="Helvetica"/>
                <a:sym typeface="Helvetica"/>
              </a:defRPr>
            </a:lvl3pPr>
            <a:lvl4pPr lvl="3" algn="r" rtl="0">
              <a:buNone/>
              <a:defRPr sz="800">
                <a:solidFill>
                  <a:srgbClr val="595959"/>
                </a:solidFill>
                <a:latin typeface="Helvetica"/>
                <a:ea typeface="Helvetica"/>
                <a:cs typeface="Helvetica"/>
                <a:sym typeface="Helvetica"/>
              </a:defRPr>
            </a:lvl4pPr>
            <a:lvl5pPr lvl="4" algn="r" rtl="0">
              <a:buNone/>
              <a:defRPr sz="800">
                <a:solidFill>
                  <a:srgbClr val="595959"/>
                </a:solidFill>
                <a:latin typeface="Helvetica"/>
                <a:ea typeface="Helvetica"/>
                <a:cs typeface="Helvetica"/>
                <a:sym typeface="Helvetica"/>
              </a:defRPr>
            </a:lvl5pPr>
            <a:lvl6pPr lvl="5" algn="r" rtl="0">
              <a:buNone/>
              <a:defRPr sz="800">
                <a:solidFill>
                  <a:srgbClr val="595959"/>
                </a:solidFill>
                <a:latin typeface="Helvetica"/>
                <a:ea typeface="Helvetica"/>
                <a:cs typeface="Helvetica"/>
                <a:sym typeface="Helvetica"/>
              </a:defRPr>
            </a:lvl6pPr>
            <a:lvl7pPr lvl="6" algn="r" rtl="0">
              <a:buNone/>
              <a:defRPr sz="800">
                <a:solidFill>
                  <a:srgbClr val="595959"/>
                </a:solidFill>
                <a:latin typeface="Helvetica"/>
                <a:ea typeface="Helvetica"/>
                <a:cs typeface="Helvetica"/>
                <a:sym typeface="Helvetica"/>
              </a:defRPr>
            </a:lvl7pPr>
            <a:lvl8pPr lvl="7" algn="r" rtl="0">
              <a:buNone/>
              <a:defRPr sz="800">
                <a:solidFill>
                  <a:srgbClr val="595959"/>
                </a:solidFill>
                <a:latin typeface="Helvetica"/>
                <a:ea typeface="Helvetica"/>
                <a:cs typeface="Helvetica"/>
                <a:sym typeface="Helvetica"/>
              </a:defRPr>
            </a:lvl8pPr>
            <a:lvl9pPr lvl="8" algn="r" rtl="0">
              <a:buNone/>
              <a:defRPr sz="800">
                <a:solidFill>
                  <a:srgbClr val="595959"/>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a:t>
            </a:fld>
            <a:endParaRPr/>
          </a:p>
        </p:txBody>
      </p:sp>
      <p:sp>
        <p:nvSpPr>
          <p:cNvPr id="46" name="Google Shape;46;p7"/>
          <p:cNvSpPr/>
          <p:nvPr/>
        </p:nvSpPr>
        <p:spPr>
          <a:xfrm>
            <a:off x="60600" y="4209525"/>
            <a:ext cx="1081200" cy="889200"/>
          </a:xfrm>
          <a:prstGeom prst="roundRect">
            <a:avLst>
              <a:gd name="adj" fmla="val 16667"/>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7"/>
          <p:cNvSpPr/>
          <p:nvPr/>
        </p:nvSpPr>
        <p:spPr>
          <a:xfrm>
            <a:off x="4617000" y="-9525"/>
            <a:ext cx="4525500" cy="51435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p:nvPr/>
        </p:nvSpPr>
        <p:spPr>
          <a:xfrm>
            <a:off x="183725" y="192375"/>
            <a:ext cx="4190100" cy="31179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000000"/>
                </a:solidFill>
                <a:latin typeface="Helvetica"/>
                <a:ea typeface="Helvetica"/>
                <a:cs typeface="Helvetica"/>
                <a:sym typeface="Helvetica"/>
              </a:rPr>
              <a:t>Put the photo over this grey rectangle.</a:t>
            </a:r>
            <a:endParaRPr sz="1200">
              <a:solidFill>
                <a:srgbClr val="000000"/>
              </a:solidFill>
              <a:latin typeface="Helvetica"/>
              <a:ea typeface="Helvetica"/>
              <a:cs typeface="Helvetica"/>
              <a:sym typeface="Helvetica"/>
            </a:endParaRPr>
          </a:p>
          <a:p>
            <a:pPr marL="0" lvl="0" indent="0" algn="ctr" rtl="0">
              <a:spcBef>
                <a:spcPts val="0"/>
              </a:spcBef>
              <a:spcAft>
                <a:spcPts val="0"/>
              </a:spcAft>
              <a:buNone/>
            </a:pPr>
            <a:r>
              <a:rPr lang="en" sz="1200">
                <a:solidFill>
                  <a:srgbClr val="000000"/>
                </a:solidFill>
                <a:latin typeface="Helvetica"/>
                <a:ea typeface="Helvetica"/>
                <a:cs typeface="Helvetica"/>
                <a:sym typeface="Helvetica"/>
              </a:rPr>
              <a:t>If necessary, cut it following the rectangle’s size.</a:t>
            </a:r>
            <a:endParaRPr sz="1200">
              <a:solidFill>
                <a:srgbClr val="000000"/>
              </a:solidFill>
            </a:endParaRPr>
          </a:p>
        </p:txBody>
      </p:sp>
      <p:sp>
        <p:nvSpPr>
          <p:cNvPr id="49" name="Google Shape;49;p7"/>
          <p:cNvSpPr/>
          <p:nvPr/>
        </p:nvSpPr>
        <p:spPr>
          <a:xfrm>
            <a:off x="183750" y="3503250"/>
            <a:ext cx="2035800" cy="14898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000000"/>
                </a:solidFill>
                <a:latin typeface="Helvetica"/>
                <a:ea typeface="Helvetica"/>
                <a:cs typeface="Helvetica"/>
                <a:sym typeface="Helvetica"/>
              </a:rPr>
              <a:t>Put the photo over this grey rectangle.</a:t>
            </a:r>
            <a:endParaRPr sz="1200">
              <a:solidFill>
                <a:srgbClr val="000000"/>
              </a:solidFill>
              <a:latin typeface="Helvetica"/>
              <a:ea typeface="Helvetica"/>
              <a:cs typeface="Helvetica"/>
              <a:sym typeface="Helvetica"/>
            </a:endParaRPr>
          </a:p>
          <a:p>
            <a:pPr marL="0" lvl="0" indent="0" algn="ctr" rtl="0">
              <a:spcBef>
                <a:spcPts val="0"/>
              </a:spcBef>
              <a:spcAft>
                <a:spcPts val="0"/>
              </a:spcAft>
              <a:buNone/>
            </a:pPr>
            <a:r>
              <a:rPr lang="en" sz="1200">
                <a:solidFill>
                  <a:srgbClr val="000000"/>
                </a:solidFill>
                <a:latin typeface="Helvetica"/>
                <a:ea typeface="Helvetica"/>
                <a:cs typeface="Helvetica"/>
                <a:sym typeface="Helvetica"/>
              </a:rPr>
              <a:t>If necessary, cut it following the rectangle’s size.</a:t>
            </a:r>
            <a:endParaRPr sz="1200">
              <a:solidFill>
                <a:srgbClr val="000000"/>
              </a:solidFill>
            </a:endParaRPr>
          </a:p>
        </p:txBody>
      </p:sp>
      <p:sp>
        <p:nvSpPr>
          <p:cNvPr id="50" name="Google Shape;50;p7"/>
          <p:cNvSpPr/>
          <p:nvPr/>
        </p:nvSpPr>
        <p:spPr>
          <a:xfrm>
            <a:off x="2353780" y="3503250"/>
            <a:ext cx="2020200" cy="1489800"/>
          </a:xfrm>
          <a:prstGeom prst="rect">
            <a:avLst/>
          </a:prstGeom>
          <a:solidFill>
            <a:srgbClr val="B7B7B7"/>
          </a:solidFill>
          <a:ln w="9525" cap="flat" cmpd="sng">
            <a:solidFill>
              <a:srgbClr val="B7B7B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solidFill>
                  <a:srgbClr val="000000"/>
                </a:solidFill>
                <a:latin typeface="Helvetica"/>
                <a:ea typeface="Helvetica"/>
                <a:cs typeface="Helvetica"/>
                <a:sym typeface="Helvetica"/>
              </a:rPr>
              <a:t>Put the photo over this grey rectangle.</a:t>
            </a:r>
            <a:endParaRPr sz="1200">
              <a:solidFill>
                <a:srgbClr val="000000"/>
              </a:solidFill>
              <a:latin typeface="Helvetica"/>
              <a:ea typeface="Helvetica"/>
              <a:cs typeface="Helvetica"/>
              <a:sym typeface="Helvetica"/>
            </a:endParaRPr>
          </a:p>
          <a:p>
            <a:pPr marL="0" lvl="0" indent="0" algn="ctr" rtl="0">
              <a:spcBef>
                <a:spcPts val="0"/>
              </a:spcBef>
              <a:spcAft>
                <a:spcPts val="0"/>
              </a:spcAft>
              <a:buNone/>
            </a:pPr>
            <a:r>
              <a:rPr lang="en" sz="1200">
                <a:solidFill>
                  <a:srgbClr val="000000"/>
                </a:solidFill>
                <a:latin typeface="Helvetica"/>
                <a:ea typeface="Helvetica"/>
                <a:cs typeface="Helvetica"/>
                <a:sym typeface="Helvetica"/>
              </a:rPr>
              <a:t>If necessary, cut it following the rectangle’s size.</a:t>
            </a:r>
            <a:endParaRPr sz="1200">
              <a:solidFill>
                <a:srgbClr val="000000"/>
              </a:solidFill>
            </a:endParaRPr>
          </a:p>
        </p:txBody>
      </p:sp>
      <p:sp>
        <p:nvSpPr>
          <p:cNvPr id="51" name="Google Shape;51;p7"/>
          <p:cNvSpPr txBox="1">
            <a:spLocks noGrp="1"/>
          </p:cNvSpPr>
          <p:nvPr>
            <p:ph type="body" idx="1"/>
          </p:nvPr>
        </p:nvSpPr>
        <p:spPr>
          <a:xfrm>
            <a:off x="4566375" y="1933875"/>
            <a:ext cx="3554100" cy="1376400"/>
          </a:xfrm>
          <a:prstGeom prst="rect">
            <a:avLst/>
          </a:prstGeom>
          <a:solidFill>
            <a:srgbClr val="FFFFFF"/>
          </a:solidFill>
        </p:spPr>
        <p:txBody>
          <a:bodyPr spcFirstLastPara="1" wrap="square" lIns="91425" tIns="91425" rIns="91425" bIns="91425" anchor="ctr" anchorCtr="0">
            <a:normAutofit/>
          </a:bodyPr>
          <a:lstStyle>
            <a:lvl1pPr marL="457200" lvl="0" indent="-304800">
              <a:spcBef>
                <a:spcPts val="0"/>
              </a:spcBef>
              <a:spcAft>
                <a:spcPts val="0"/>
              </a:spcAft>
              <a:buSzPts val="1200"/>
              <a:buFont typeface="Helvetica Neue"/>
              <a:buChar char="●"/>
              <a:defRPr>
                <a:latin typeface="Helvetica Neue"/>
                <a:ea typeface="Helvetica Neue"/>
                <a:cs typeface="Helvetica Neue"/>
                <a:sym typeface="Helvetica Neue"/>
              </a:defRPr>
            </a:lvl1pPr>
            <a:lvl2pPr marL="914400" lvl="1" indent="-304800">
              <a:spcBef>
                <a:spcPts val="0"/>
              </a:spcBef>
              <a:spcAft>
                <a:spcPts val="0"/>
              </a:spcAft>
              <a:buSzPts val="1200"/>
              <a:buFont typeface="Helvetica Neue"/>
              <a:buChar char="○"/>
              <a:defRPr>
                <a:latin typeface="Helvetica Neue"/>
                <a:ea typeface="Helvetica Neue"/>
                <a:cs typeface="Helvetica Neue"/>
                <a:sym typeface="Helvetica Neue"/>
              </a:defRPr>
            </a:lvl2pPr>
            <a:lvl3pPr marL="1371600" lvl="2" indent="-304800">
              <a:spcBef>
                <a:spcPts val="0"/>
              </a:spcBef>
              <a:spcAft>
                <a:spcPts val="0"/>
              </a:spcAft>
              <a:buSzPts val="1200"/>
              <a:buFont typeface="Helvetica Neue"/>
              <a:buChar char="■"/>
              <a:defRPr>
                <a:latin typeface="Helvetica Neue"/>
                <a:ea typeface="Helvetica Neue"/>
                <a:cs typeface="Helvetica Neue"/>
                <a:sym typeface="Helvetica Neue"/>
              </a:defRPr>
            </a:lvl3pPr>
            <a:lvl4pPr marL="1828800" lvl="3" indent="-304800">
              <a:spcBef>
                <a:spcPts val="0"/>
              </a:spcBef>
              <a:spcAft>
                <a:spcPts val="0"/>
              </a:spcAft>
              <a:buSzPts val="1200"/>
              <a:buFont typeface="Helvetica Neue"/>
              <a:buChar char="●"/>
              <a:defRPr>
                <a:latin typeface="Helvetica Neue"/>
                <a:ea typeface="Helvetica Neue"/>
                <a:cs typeface="Helvetica Neue"/>
                <a:sym typeface="Helvetica Neue"/>
              </a:defRPr>
            </a:lvl4pPr>
            <a:lvl5pPr marL="2286000" lvl="4" indent="-304800">
              <a:spcBef>
                <a:spcPts val="0"/>
              </a:spcBef>
              <a:spcAft>
                <a:spcPts val="0"/>
              </a:spcAft>
              <a:buSzPts val="1200"/>
              <a:buFont typeface="Helvetica Neue"/>
              <a:buChar char="○"/>
              <a:defRPr>
                <a:latin typeface="Helvetica Neue"/>
                <a:ea typeface="Helvetica Neue"/>
                <a:cs typeface="Helvetica Neue"/>
                <a:sym typeface="Helvetica Neue"/>
              </a:defRPr>
            </a:lvl5pPr>
            <a:lvl6pPr marL="2743200" lvl="5" indent="-304800">
              <a:spcBef>
                <a:spcPts val="0"/>
              </a:spcBef>
              <a:spcAft>
                <a:spcPts val="0"/>
              </a:spcAft>
              <a:buSzPts val="1200"/>
              <a:buFont typeface="Helvetica Neue"/>
              <a:buChar char="■"/>
              <a:defRPr>
                <a:latin typeface="Helvetica Neue"/>
                <a:ea typeface="Helvetica Neue"/>
                <a:cs typeface="Helvetica Neue"/>
                <a:sym typeface="Helvetica Neue"/>
              </a:defRPr>
            </a:lvl6pPr>
            <a:lvl7pPr marL="3200400" lvl="6" indent="-304800">
              <a:spcBef>
                <a:spcPts val="0"/>
              </a:spcBef>
              <a:spcAft>
                <a:spcPts val="0"/>
              </a:spcAft>
              <a:buSzPts val="1200"/>
              <a:buFont typeface="Helvetica Neue"/>
              <a:buChar char="●"/>
              <a:defRPr>
                <a:latin typeface="Helvetica Neue"/>
                <a:ea typeface="Helvetica Neue"/>
                <a:cs typeface="Helvetica Neue"/>
                <a:sym typeface="Helvetica Neue"/>
              </a:defRPr>
            </a:lvl7pPr>
            <a:lvl8pPr marL="3657600" lvl="7" indent="-304800">
              <a:spcBef>
                <a:spcPts val="0"/>
              </a:spcBef>
              <a:spcAft>
                <a:spcPts val="0"/>
              </a:spcAft>
              <a:buSzPts val="1200"/>
              <a:buFont typeface="Helvetica Neue"/>
              <a:buChar char="○"/>
              <a:defRPr>
                <a:latin typeface="Helvetica Neue"/>
                <a:ea typeface="Helvetica Neue"/>
                <a:cs typeface="Helvetica Neue"/>
                <a:sym typeface="Helvetica Neue"/>
              </a:defRPr>
            </a:lvl8pPr>
            <a:lvl9pPr marL="4114800" lvl="8" indent="-304800">
              <a:spcBef>
                <a:spcPts val="0"/>
              </a:spcBef>
              <a:spcAft>
                <a:spcPts val="0"/>
              </a:spcAft>
              <a:buSzPts val="1200"/>
              <a:buFont typeface="Helvetica Neue"/>
              <a:buChar char="■"/>
              <a:defRPr>
                <a:latin typeface="Helvetica Neue"/>
                <a:ea typeface="Helvetica Neue"/>
                <a:cs typeface="Helvetica Neue"/>
                <a:sym typeface="Helvetica Neue"/>
              </a:defRPr>
            </a:lvl9pPr>
          </a:lstStyle>
          <a:p>
            <a:endParaRPr/>
          </a:p>
        </p:txBody>
      </p:sp>
      <p:sp>
        <p:nvSpPr>
          <p:cNvPr id="52" name="Google Shape;52;p7"/>
          <p:cNvSpPr txBox="1">
            <a:spLocks noGrp="1"/>
          </p:cNvSpPr>
          <p:nvPr>
            <p:ph type="sldNum" idx="2"/>
          </p:nvPr>
        </p:nvSpPr>
        <p:spPr>
          <a:xfrm>
            <a:off x="8527200" y="4685836"/>
            <a:ext cx="548700" cy="338700"/>
          </a:xfrm>
          <a:prstGeom prst="rect">
            <a:avLst/>
          </a:prstGeom>
          <a:noFill/>
          <a:ln>
            <a:noFill/>
          </a:ln>
        </p:spPr>
        <p:txBody>
          <a:bodyPr spcFirstLastPara="1" wrap="square" lIns="91425" tIns="91425" rIns="91425" bIns="91425" anchor="t" anchorCtr="0">
            <a:noAutofit/>
          </a:bodyPr>
          <a:lstStyle>
            <a:lvl1pPr lvl="0" algn="r" rtl="0">
              <a:buNone/>
              <a:defRPr sz="800">
                <a:solidFill>
                  <a:srgbClr val="595959"/>
                </a:solidFill>
                <a:latin typeface="Helvetica"/>
                <a:ea typeface="Helvetica"/>
                <a:cs typeface="Helvetica"/>
                <a:sym typeface="Helvetica"/>
              </a:defRPr>
            </a:lvl1pPr>
            <a:lvl2pPr lvl="1" algn="r" rtl="0">
              <a:buNone/>
              <a:defRPr sz="800">
                <a:solidFill>
                  <a:srgbClr val="595959"/>
                </a:solidFill>
                <a:latin typeface="Helvetica"/>
                <a:ea typeface="Helvetica"/>
                <a:cs typeface="Helvetica"/>
                <a:sym typeface="Helvetica"/>
              </a:defRPr>
            </a:lvl2pPr>
            <a:lvl3pPr lvl="2" algn="r" rtl="0">
              <a:buNone/>
              <a:defRPr sz="800">
                <a:solidFill>
                  <a:srgbClr val="595959"/>
                </a:solidFill>
                <a:latin typeface="Helvetica"/>
                <a:ea typeface="Helvetica"/>
                <a:cs typeface="Helvetica"/>
                <a:sym typeface="Helvetica"/>
              </a:defRPr>
            </a:lvl3pPr>
            <a:lvl4pPr lvl="3" algn="r" rtl="0">
              <a:buNone/>
              <a:defRPr sz="800">
                <a:solidFill>
                  <a:srgbClr val="595959"/>
                </a:solidFill>
                <a:latin typeface="Helvetica"/>
                <a:ea typeface="Helvetica"/>
                <a:cs typeface="Helvetica"/>
                <a:sym typeface="Helvetica"/>
              </a:defRPr>
            </a:lvl4pPr>
            <a:lvl5pPr lvl="4" algn="r" rtl="0">
              <a:buNone/>
              <a:defRPr sz="800">
                <a:solidFill>
                  <a:srgbClr val="595959"/>
                </a:solidFill>
                <a:latin typeface="Helvetica"/>
                <a:ea typeface="Helvetica"/>
                <a:cs typeface="Helvetica"/>
                <a:sym typeface="Helvetica"/>
              </a:defRPr>
            </a:lvl5pPr>
            <a:lvl6pPr lvl="5" algn="r" rtl="0">
              <a:buNone/>
              <a:defRPr sz="800">
                <a:solidFill>
                  <a:srgbClr val="595959"/>
                </a:solidFill>
                <a:latin typeface="Helvetica"/>
                <a:ea typeface="Helvetica"/>
                <a:cs typeface="Helvetica"/>
                <a:sym typeface="Helvetica"/>
              </a:defRPr>
            </a:lvl6pPr>
            <a:lvl7pPr lvl="6" algn="r" rtl="0">
              <a:buNone/>
              <a:defRPr sz="800">
                <a:solidFill>
                  <a:srgbClr val="595959"/>
                </a:solidFill>
                <a:latin typeface="Helvetica"/>
                <a:ea typeface="Helvetica"/>
                <a:cs typeface="Helvetica"/>
                <a:sym typeface="Helvetica"/>
              </a:defRPr>
            </a:lvl7pPr>
            <a:lvl8pPr lvl="7" algn="r" rtl="0">
              <a:buNone/>
              <a:defRPr sz="800">
                <a:solidFill>
                  <a:srgbClr val="595959"/>
                </a:solidFill>
                <a:latin typeface="Helvetica"/>
                <a:ea typeface="Helvetica"/>
                <a:cs typeface="Helvetica"/>
                <a:sym typeface="Helvetica"/>
              </a:defRPr>
            </a:lvl8pPr>
            <a:lvl9pPr lvl="8" algn="r" rtl="0">
              <a:buNone/>
              <a:defRPr sz="800">
                <a:solidFill>
                  <a:srgbClr val="595959"/>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and two columns text">
  <p:cSld name="MAIN_POIN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276300" y="1227975"/>
            <a:ext cx="4802700" cy="637200"/>
          </a:xfrm>
          <a:prstGeom prst="rect">
            <a:avLst/>
          </a:prstGeom>
        </p:spPr>
        <p:txBody>
          <a:bodyPr spcFirstLastPara="1" wrap="square" lIns="91425" tIns="91425" rIns="91425" bIns="91425" anchor="t" anchorCtr="0">
            <a:normAutofit/>
          </a:bodyPr>
          <a:lstStyle>
            <a:lvl1pPr lvl="0" rtl="0">
              <a:spcBef>
                <a:spcPts val="0"/>
              </a:spcBef>
              <a:spcAft>
                <a:spcPts val="0"/>
              </a:spcAft>
              <a:buSzPts val="2500"/>
              <a:buFont typeface="Helvetica Neue"/>
              <a:buNone/>
              <a:defRPr sz="2500">
                <a:latin typeface="Helvetica Neue"/>
                <a:ea typeface="Helvetica Neue"/>
                <a:cs typeface="Helvetica Neue"/>
                <a:sym typeface="Helvetica Neue"/>
              </a:defRPr>
            </a:lvl1pPr>
            <a:lvl2pPr lvl="1" rtl="0">
              <a:spcBef>
                <a:spcPts val="0"/>
              </a:spcBef>
              <a:spcAft>
                <a:spcPts val="0"/>
              </a:spcAft>
              <a:buSzPts val="2500"/>
              <a:buFont typeface="Helvetica Neue"/>
              <a:buNone/>
              <a:defRPr sz="2500">
                <a:latin typeface="Helvetica Neue"/>
                <a:ea typeface="Helvetica Neue"/>
                <a:cs typeface="Helvetica Neue"/>
                <a:sym typeface="Helvetica Neue"/>
              </a:defRPr>
            </a:lvl2pPr>
            <a:lvl3pPr lvl="2" rtl="0">
              <a:spcBef>
                <a:spcPts val="0"/>
              </a:spcBef>
              <a:spcAft>
                <a:spcPts val="0"/>
              </a:spcAft>
              <a:buSzPts val="2500"/>
              <a:buFont typeface="Helvetica Neue"/>
              <a:buNone/>
              <a:defRPr sz="2500">
                <a:latin typeface="Helvetica Neue"/>
                <a:ea typeface="Helvetica Neue"/>
                <a:cs typeface="Helvetica Neue"/>
                <a:sym typeface="Helvetica Neue"/>
              </a:defRPr>
            </a:lvl3pPr>
            <a:lvl4pPr lvl="3" rtl="0">
              <a:spcBef>
                <a:spcPts val="0"/>
              </a:spcBef>
              <a:spcAft>
                <a:spcPts val="0"/>
              </a:spcAft>
              <a:buSzPts val="2500"/>
              <a:buFont typeface="Helvetica Neue"/>
              <a:buNone/>
              <a:defRPr sz="2500">
                <a:latin typeface="Helvetica Neue"/>
                <a:ea typeface="Helvetica Neue"/>
                <a:cs typeface="Helvetica Neue"/>
                <a:sym typeface="Helvetica Neue"/>
              </a:defRPr>
            </a:lvl4pPr>
            <a:lvl5pPr lvl="4" rtl="0">
              <a:spcBef>
                <a:spcPts val="0"/>
              </a:spcBef>
              <a:spcAft>
                <a:spcPts val="0"/>
              </a:spcAft>
              <a:buSzPts val="2500"/>
              <a:buFont typeface="Helvetica Neue"/>
              <a:buNone/>
              <a:defRPr sz="2500">
                <a:latin typeface="Helvetica Neue"/>
                <a:ea typeface="Helvetica Neue"/>
                <a:cs typeface="Helvetica Neue"/>
                <a:sym typeface="Helvetica Neue"/>
              </a:defRPr>
            </a:lvl5pPr>
            <a:lvl6pPr lvl="5" rtl="0">
              <a:spcBef>
                <a:spcPts val="0"/>
              </a:spcBef>
              <a:spcAft>
                <a:spcPts val="0"/>
              </a:spcAft>
              <a:buSzPts val="2500"/>
              <a:buFont typeface="Helvetica Neue"/>
              <a:buNone/>
              <a:defRPr sz="2500">
                <a:latin typeface="Helvetica Neue"/>
                <a:ea typeface="Helvetica Neue"/>
                <a:cs typeface="Helvetica Neue"/>
                <a:sym typeface="Helvetica Neue"/>
              </a:defRPr>
            </a:lvl6pPr>
            <a:lvl7pPr lvl="6" rtl="0">
              <a:spcBef>
                <a:spcPts val="0"/>
              </a:spcBef>
              <a:spcAft>
                <a:spcPts val="0"/>
              </a:spcAft>
              <a:buSzPts val="2500"/>
              <a:buFont typeface="Helvetica Neue"/>
              <a:buNone/>
              <a:defRPr sz="2500">
                <a:latin typeface="Helvetica Neue"/>
                <a:ea typeface="Helvetica Neue"/>
                <a:cs typeface="Helvetica Neue"/>
                <a:sym typeface="Helvetica Neue"/>
              </a:defRPr>
            </a:lvl7pPr>
            <a:lvl8pPr lvl="7" rtl="0">
              <a:spcBef>
                <a:spcPts val="0"/>
              </a:spcBef>
              <a:spcAft>
                <a:spcPts val="0"/>
              </a:spcAft>
              <a:buSzPts val="2500"/>
              <a:buFont typeface="Helvetica Neue"/>
              <a:buNone/>
              <a:defRPr sz="2500">
                <a:latin typeface="Helvetica Neue"/>
                <a:ea typeface="Helvetica Neue"/>
                <a:cs typeface="Helvetica Neue"/>
                <a:sym typeface="Helvetica Neue"/>
              </a:defRPr>
            </a:lvl8pPr>
            <a:lvl9pPr lvl="8" rtl="0">
              <a:spcBef>
                <a:spcPts val="0"/>
              </a:spcBef>
              <a:spcAft>
                <a:spcPts val="0"/>
              </a:spcAft>
              <a:buSzPts val="2500"/>
              <a:buFont typeface="Helvetica Neue"/>
              <a:buNone/>
              <a:defRPr sz="2500">
                <a:latin typeface="Helvetica Neue"/>
                <a:ea typeface="Helvetica Neue"/>
                <a:cs typeface="Helvetica Neue"/>
                <a:sym typeface="Helvetica Neue"/>
              </a:defRPr>
            </a:lvl9pPr>
          </a:lstStyle>
          <a:p>
            <a:endParaRPr/>
          </a:p>
        </p:txBody>
      </p:sp>
      <p:sp>
        <p:nvSpPr>
          <p:cNvPr id="64" name="Google Shape;64;p9"/>
          <p:cNvSpPr txBox="1">
            <a:spLocks noGrp="1"/>
          </p:cNvSpPr>
          <p:nvPr>
            <p:ph type="body" idx="1"/>
          </p:nvPr>
        </p:nvSpPr>
        <p:spPr>
          <a:xfrm>
            <a:off x="2834750" y="1946650"/>
            <a:ext cx="2244300" cy="21273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
        <p:nvSpPr>
          <p:cNvPr id="65" name="Google Shape;65;p9"/>
          <p:cNvSpPr/>
          <p:nvPr/>
        </p:nvSpPr>
        <p:spPr>
          <a:xfrm>
            <a:off x="5298375" y="0"/>
            <a:ext cx="3845700" cy="5143500"/>
          </a:xfrm>
          <a:prstGeom prst="rect">
            <a:avLst/>
          </a:prstGeom>
          <a:solidFill>
            <a:srgbClr val="B7B7B7"/>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200">
                <a:solidFill>
                  <a:schemeClr val="dk1"/>
                </a:solidFill>
                <a:latin typeface="Helvetica"/>
                <a:ea typeface="Helvetica"/>
                <a:cs typeface="Helvetica"/>
                <a:sym typeface="Helvetica"/>
              </a:rPr>
              <a:t>Put the photo over this grey rectangle.</a:t>
            </a:r>
            <a:endParaRPr sz="1200">
              <a:solidFill>
                <a:schemeClr val="dk1"/>
              </a:solidFill>
              <a:latin typeface="Helvetica"/>
              <a:ea typeface="Helvetica"/>
              <a:cs typeface="Helvetica"/>
              <a:sym typeface="Helvetica"/>
            </a:endParaRPr>
          </a:p>
          <a:p>
            <a:pPr marL="0" lvl="0" indent="0" algn="ctr" rtl="0">
              <a:spcBef>
                <a:spcPts val="0"/>
              </a:spcBef>
              <a:spcAft>
                <a:spcPts val="0"/>
              </a:spcAft>
              <a:buClr>
                <a:schemeClr val="dk1"/>
              </a:buClr>
              <a:buSzPts val="1100"/>
              <a:buFont typeface="Arial"/>
              <a:buNone/>
            </a:pPr>
            <a:r>
              <a:rPr lang="en" sz="1200">
                <a:solidFill>
                  <a:schemeClr val="dk1"/>
                </a:solidFill>
                <a:latin typeface="Helvetica"/>
                <a:ea typeface="Helvetica"/>
                <a:cs typeface="Helvetica"/>
                <a:sym typeface="Helvetica"/>
              </a:rPr>
              <a:t>If necessary, cut it following the rectangle’s size.</a:t>
            </a:r>
            <a:endParaRPr sz="1200"/>
          </a:p>
        </p:txBody>
      </p:sp>
      <p:sp>
        <p:nvSpPr>
          <p:cNvPr id="66" name="Google Shape;66;p9"/>
          <p:cNvSpPr txBox="1">
            <a:spLocks noGrp="1"/>
          </p:cNvSpPr>
          <p:nvPr>
            <p:ph type="subTitle" idx="2"/>
          </p:nvPr>
        </p:nvSpPr>
        <p:spPr>
          <a:xfrm>
            <a:off x="224775" y="119000"/>
            <a:ext cx="3252600" cy="393600"/>
          </a:xfrm>
          <a:prstGeom prst="rect">
            <a:avLst/>
          </a:prstGeom>
        </p:spPr>
        <p:txBody>
          <a:bodyPr spcFirstLastPara="1" wrap="square" lIns="91425" tIns="91425" rIns="91425" bIns="91425" anchor="t" anchorCtr="0">
            <a:normAutofit/>
          </a:bodyPr>
          <a:lstStyle>
            <a:lvl1pPr marL="0" marR="0" lvl="0" indent="-69850" algn="l" rtl="0">
              <a:lnSpc>
                <a:spcPct val="115000"/>
              </a:lnSpc>
              <a:spcBef>
                <a:spcPts val="0"/>
              </a:spcBef>
              <a:spcAft>
                <a:spcPts val="0"/>
              </a:spcAft>
              <a:buClr>
                <a:srgbClr val="666666"/>
              </a:buClr>
              <a:buSzPts val="1100"/>
              <a:buNone/>
              <a:defRPr sz="1100">
                <a:solidFill>
                  <a:srgbClr val="666666"/>
                </a:solidFill>
                <a:latin typeface="Helvetica Neue Light"/>
                <a:ea typeface="Helvetica Neue Light"/>
                <a:cs typeface="Helvetica Neue Light"/>
                <a:sym typeface="Helvetica Neue Light"/>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67" name="Google Shape;67;p9"/>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lvl1pPr lvl="0" algn="r" rtl="0">
              <a:buNone/>
              <a:defRPr sz="800">
                <a:solidFill>
                  <a:schemeClr val="lt1"/>
                </a:solidFill>
                <a:latin typeface="Helvetica"/>
                <a:ea typeface="Helvetica"/>
                <a:cs typeface="Helvetica"/>
                <a:sym typeface="Helvetica"/>
              </a:defRPr>
            </a:lvl1pPr>
            <a:lvl2pPr lvl="1" algn="r" rtl="0">
              <a:buNone/>
              <a:defRPr sz="800">
                <a:solidFill>
                  <a:schemeClr val="lt1"/>
                </a:solidFill>
                <a:latin typeface="Helvetica"/>
                <a:ea typeface="Helvetica"/>
                <a:cs typeface="Helvetica"/>
                <a:sym typeface="Helvetica"/>
              </a:defRPr>
            </a:lvl2pPr>
            <a:lvl3pPr lvl="2" algn="r" rtl="0">
              <a:buNone/>
              <a:defRPr sz="800">
                <a:solidFill>
                  <a:schemeClr val="lt1"/>
                </a:solidFill>
                <a:latin typeface="Helvetica"/>
                <a:ea typeface="Helvetica"/>
                <a:cs typeface="Helvetica"/>
                <a:sym typeface="Helvetica"/>
              </a:defRPr>
            </a:lvl3pPr>
            <a:lvl4pPr lvl="3" algn="r" rtl="0">
              <a:buNone/>
              <a:defRPr sz="800">
                <a:solidFill>
                  <a:schemeClr val="lt1"/>
                </a:solidFill>
                <a:latin typeface="Helvetica"/>
                <a:ea typeface="Helvetica"/>
                <a:cs typeface="Helvetica"/>
                <a:sym typeface="Helvetica"/>
              </a:defRPr>
            </a:lvl4pPr>
            <a:lvl5pPr lvl="4" algn="r" rtl="0">
              <a:buNone/>
              <a:defRPr sz="800">
                <a:solidFill>
                  <a:schemeClr val="lt1"/>
                </a:solidFill>
                <a:latin typeface="Helvetica"/>
                <a:ea typeface="Helvetica"/>
                <a:cs typeface="Helvetica"/>
                <a:sym typeface="Helvetica"/>
              </a:defRPr>
            </a:lvl5pPr>
            <a:lvl6pPr lvl="5" algn="r" rtl="0">
              <a:buNone/>
              <a:defRPr sz="800">
                <a:solidFill>
                  <a:schemeClr val="lt1"/>
                </a:solidFill>
                <a:latin typeface="Helvetica"/>
                <a:ea typeface="Helvetica"/>
                <a:cs typeface="Helvetica"/>
                <a:sym typeface="Helvetica"/>
              </a:defRPr>
            </a:lvl6pPr>
            <a:lvl7pPr lvl="6" algn="r" rtl="0">
              <a:buNone/>
              <a:defRPr sz="800">
                <a:solidFill>
                  <a:schemeClr val="lt1"/>
                </a:solidFill>
                <a:latin typeface="Helvetica"/>
                <a:ea typeface="Helvetica"/>
                <a:cs typeface="Helvetica"/>
                <a:sym typeface="Helvetica"/>
              </a:defRPr>
            </a:lvl7pPr>
            <a:lvl8pPr lvl="7" algn="r" rtl="0">
              <a:buNone/>
              <a:defRPr sz="800">
                <a:solidFill>
                  <a:schemeClr val="lt1"/>
                </a:solidFill>
                <a:latin typeface="Helvetica"/>
                <a:ea typeface="Helvetica"/>
                <a:cs typeface="Helvetica"/>
                <a:sym typeface="Helvetica"/>
              </a:defRPr>
            </a:lvl8pPr>
            <a:lvl9pPr lvl="8" algn="r" rtl="0">
              <a:buNone/>
              <a:defRPr sz="800">
                <a:solidFill>
                  <a:schemeClr val="lt1"/>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a:t>
            </a:fld>
            <a:endParaRPr/>
          </a:p>
        </p:txBody>
      </p:sp>
      <p:sp>
        <p:nvSpPr>
          <p:cNvPr id="68" name="Google Shape;68;p9"/>
          <p:cNvSpPr txBox="1">
            <a:spLocks noGrp="1"/>
          </p:cNvSpPr>
          <p:nvPr>
            <p:ph type="body" idx="3"/>
          </p:nvPr>
        </p:nvSpPr>
        <p:spPr>
          <a:xfrm>
            <a:off x="276300" y="1946650"/>
            <a:ext cx="2244300" cy="21273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rtl="0">
              <a:spcBef>
                <a:spcPts val="0"/>
              </a:spcBef>
              <a:spcAft>
                <a:spcPts val="0"/>
              </a:spcAft>
              <a:buClr>
                <a:srgbClr val="DE8F32"/>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SECTION_TITLE_AND_DESCRIPTION">
    <p:spTree>
      <p:nvGrpSpPr>
        <p:cNvPr id="1" name="Shape 69"/>
        <p:cNvGrpSpPr/>
        <p:nvPr/>
      </p:nvGrpSpPr>
      <p:grpSpPr>
        <a:xfrm>
          <a:off x="0" y="0"/>
          <a:ext cx="0" cy="0"/>
          <a:chOff x="0" y="0"/>
          <a:chExt cx="0" cy="0"/>
        </a:xfrm>
      </p:grpSpPr>
      <p:sp>
        <p:nvSpPr>
          <p:cNvPr id="70" name="Google Shape;70;p1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0"/>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000000"/>
              </a:buClr>
              <a:buSzPts val="4300"/>
              <a:buFont typeface="Helvetica Neue"/>
              <a:buNone/>
              <a:defRPr sz="4300">
                <a:solidFill>
                  <a:srgbClr val="000000"/>
                </a:solidFill>
                <a:latin typeface="Helvetica Neue"/>
                <a:ea typeface="Helvetica Neue"/>
                <a:cs typeface="Helvetica Neue"/>
                <a:sym typeface="Helvetica Neue"/>
              </a:defRPr>
            </a:lvl1pPr>
            <a:lvl2pPr lvl="1" algn="ctr">
              <a:spcBef>
                <a:spcPts val="0"/>
              </a:spcBef>
              <a:spcAft>
                <a:spcPts val="0"/>
              </a:spcAft>
              <a:buClr>
                <a:srgbClr val="000000"/>
              </a:buClr>
              <a:buSzPts val="4300"/>
              <a:buNone/>
              <a:defRPr sz="4300" b="1">
                <a:solidFill>
                  <a:srgbClr val="000000"/>
                </a:solidFill>
              </a:defRPr>
            </a:lvl2pPr>
            <a:lvl3pPr lvl="2" algn="ctr">
              <a:spcBef>
                <a:spcPts val="0"/>
              </a:spcBef>
              <a:spcAft>
                <a:spcPts val="0"/>
              </a:spcAft>
              <a:buClr>
                <a:srgbClr val="000000"/>
              </a:buClr>
              <a:buSzPts val="4300"/>
              <a:buNone/>
              <a:defRPr sz="4300" b="1">
                <a:solidFill>
                  <a:srgbClr val="000000"/>
                </a:solidFill>
              </a:defRPr>
            </a:lvl3pPr>
            <a:lvl4pPr lvl="3" algn="ctr">
              <a:spcBef>
                <a:spcPts val="0"/>
              </a:spcBef>
              <a:spcAft>
                <a:spcPts val="0"/>
              </a:spcAft>
              <a:buClr>
                <a:srgbClr val="000000"/>
              </a:buClr>
              <a:buSzPts val="4300"/>
              <a:buNone/>
              <a:defRPr sz="4300" b="1">
                <a:solidFill>
                  <a:srgbClr val="000000"/>
                </a:solidFill>
              </a:defRPr>
            </a:lvl4pPr>
            <a:lvl5pPr lvl="4" algn="ctr">
              <a:spcBef>
                <a:spcPts val="0"/>
              </a:spcBef>
              <a:spcAft>
                <a:spcPts val="0"/>
              </a:spcAft>
              <a:buClr>
                <a:srgbClr val="000000"/>
              </a:buClr>
              <a:buSzPts val="4300"/>
              <a:buNone/>
              <a:defRPr sz="4300" b="1">
                <a:solidFill>
                  <a:srgbClr val="000000"/>
                </a:solidFill>
              </a:defRPr>
            </a:lvl5pPr>
            <a:lvl6pPr lvl="5" algn="ctr">
              <a:spcBef>
                <a:spcPts val="0"/>
              </a:spcBef>
              <a:spcAft>
                <a:spcPts val="0"/>
              </a:spcAft>
              <a:buClr>
                <a:srgbClr val="000000"/>
              </a:buClr>
              <a:buSzPts val="4300"/>
              <a:buNone/>
              <a:defRPr sz="4300" b="1">
                <a:solidFill>
                  <a:srgbClr val="000000"/>
                </a:solidFill>
              </a:defRPr>
            </a:lvl6pPr>
            <a:lvl7pPr lvl="6" algn="ctr">
              <a:spcBef>
                <a:spcPts val="0"/>
              </a:spcBef>
              <a:spcAft>
                <a:spcPts val="0"/>
              </a:spcAft>
              <a:buClr>
                <a:srgbClr val="000000"/>
              </a:buClr>
              <a:buSzPts val="4300"/>
              <a:buNone/>
              <a:defRPr sz="4300" b="1">
                <a:solidFill>
                  <a:srgbClr val="000000"/>
                </a:solidFill>
              </a:defRPr>
            </a:lvl7pPr>
            <a:lvl8pPr lvl="7" algn="ctr">
              <a:spcBef>
                <a:spcPts val="0"/>
              </a:spcBef>
              <a:spcAft>
                <a:spcPts val="0"/>
              </a:spcAft>
              <a:buClr>
                <a:srgbClr val="000000"/>
              </a:buClr>
              <a:buSzPts val="4300"/>
              <a:buNone/>
              <a:defRPr sz="4300" b="1">
                <a:solidFill>
                  <a:srgbClr val="000000"/>
                </a:solidFill>
              </a:defRPr>
            </a:lvl8pPr>
            <a:lvl9pPr lvl="8" algn="ctr">
              <a:spcBef>
                <a:spcPts val="0"/>
              </a:spcBef>
              <a:spcAft>
                <a:spcPts val="0"/>
              </a:spcAft>
              <a:buClr>
                <a:srgbClr val="000000"/>
              </a:buClr>
              <a:buSzPts val="4300"/>
              <a:buNone/>
              <a:defRPr sz="4300" b="1">
                <a:solidFill>
                  <a:srgbClr val="000000"/>
                </a:solidFill>
              </a:defRPr>
            </a:lvl9pPr>
          </a:lstStyle>
          <a:p>
            <a:endParaRPr/>
          </a:p>
        </p:txBody>
      </p:sp>
      <p:sp>
        <p:nvSpPr>
          <p:cNvPr id="72" name="Google Shape;72;p10"/>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rgbClr val="000000"/>
              </a:buClr>
              <a:buSzPts val="2100"/>
              <a:buFont typeface="Helvetica Neue"/>
              <a:buNone/>
              <a:defRPr sz="2100">
                <a:solidFill>
                  <a:srgbClr val="000000"/>
                </a:solidFill>
                <a:latin typeface="Helvetica Neue"/>
                <a:ea typeface="Helvetica Neue"/>
                <a:cs typeface="Helvetica Neue"/>
                <a:sym typeface="Helvetica Neue"/>
              </a:defRPr>
            </a:lvl1pPr>
            <a:lvl2pPr lvl="1" algn="ctr">
              <a:lnSpc>
                <a:spcPct val="100000"/>
              </a:lnSpc>
              <a:spcBef>
                <a:spcPts val="0"/>
              </a:spcBef>
              <a:spcAft>
                <a:spcPts val="0"/>
              </a:spcAft>
              <a:buClr>
                <a:srgbClr val="000000"/>
              </a:buClr>
              <a:buSzPts val="2100"/>
              <a:buFont typeface="Helvetica Neue"/>
              <a:buNone/>
              <a:defRPr sz="2100">
                <a:solidFill>
                  <a:srgbClr val="000000"/>
                </a:solidFill>
                <a:latin typeface="Helvetica Neue"/>
                <a:ea typeface="Helvetica Neue"/>
                <a:cs typeface="Helvetica Neue"/>
                <a:sym typeface="Helvetica Neue"/>
              </a:defRPr>
            </a:lvl2pPr>
            <a:lvl3pPr lvl="2" algn="ctr">
              <a:lnSpc>
                <a:spcPct val="100000"/>
              </a:lnSpc>
              <a:spcBef>
                <a:spcPts val="0"/>
              </a:spcBef>
              <a:spcAft>
                <a:spcPts val="0"/>
              </a:spcAft>
              <a:buClr>
                <a:srgbClr val="000000"/>
              </a:buClr>
              <a:buSzPts val="2100"/>
              <a:buFont typeface="Helvetica Neue"/>
              <a:buNone/>
              <a:defRPr sz="2100">
                <a:solidFill>
                  <a:srgbClr val="000000"/>
                </a:solidFill>
                <a:latin typeface="Helvetica Neue"/>
                <a:ea typeface="Helvetica Neue"/>
                <a:cs typeface="Helvetica Neue"/>
                <a:sym typeface="Helvetica Neue"/>
              </a:defRPr>
            </a:lvl3pPr>
            <a:lvl4pPr lvl="3" algn="ctr">
              <a:lnSpc>
                <a:spcPct val="100000"/>
              </a:lnSpc>
              <a:spcBef>
                <a:spcPts val="0"/>
              </a:spcBef>
              <a:spcAft>
                <a:spcPts val="0"/>
              </a:spcAft>
              <a:buClr>
                <a:srgbClr val="000000"/>
              </a:buClr>
              <a:buSzPts val="2100"/>
              <a:buFont typeface="Helvetica Neue"/>
              <a:buNone/>
              <a:defRPr sz="2100">
                <a:solidFill>
                  <a:srgbClr val="000000"/>
                </a:solidFill>
                <a:latin typeface="Helvetica Neue"/>
                <a:ea typeface="Helvetica Neue"/>
                <a:cs typeface="Helvetica Neue"/>
                <a:sym typeface="Helvetica Neue"/>
              </a:defRPr>
            </a:lvl4pPr>
            <a:lvl5pPr lvl="4" algn="ctr">
              <a:lnSpc>
                <a:spcPct val="100000"/>
              </a:lnSpc>
              <a:spcBef>
                <a:spcPts val="0"/>
              </a:spcBef>
              <a:spcAft>
                <a:spcPts val="0"/>
              </a:spcAft>
              <a:buClr>
                <a:srgbClr val="000000"/>
              </a:buClr>
              <a:buSzPts val="2100"/>
              <a:buFont typeface="Helvetica Neue"/>
              <a:buNone/>
              <a:defRPr sz="2100">
                <a:solidFill>
                  <a:srgbClr val="000000"/>
                </a:solidFill>
                <a:latin typeface="Helvetica Neue"/>
                <a:ea typeface="Helvetica Neue"/>
                <a:cs typeface="Helvetica Neue"/>
                <a:sym typeface="Helvetica Neue"/>
              </a:defRPr>
            </a:lvl5pPr>
            <a:lvl6pPr lvl="5" algn="ctr">
              <a:lnSpc>
                <a:spcPct val="100000"/>
              </a:lnSpc>
              <a:spcBef>
                <a:spcPts val="0"/>
              </a:spcBef>
              <a:spcAft>
                <a:spcPts val="0"/>
              </a:spcAft>
              <a:buClr>
                <a:srgbClr val="000000"/>
              </a:buClr>
              <a:buSzPts val="2100"/>
              <a:buFont typeface="Helvetica Neue"/>
              <a:buNone/>
              <a:defRPr sz="2100">
                <a:solidFill>
                  <a:srgbClr val="000000"/>
                </a:solidFill>
                <a:latin typeface="Helvetica Neue"/>
                <a:ea typeface="Helvetica Neue"/>
                <a:cs typeface="Helvetica Neue"/>
                <a:sym typeface="Helvetica Neue"/>
              </a:defRPr>
            </a:lvl6pPr>
            <a:lvl7pPr lvl="6" algn="ctr">
              <a:lnSpc>
                <a:spcPct val="100000"/>
              </a:lnSpc>
              <a:spcBef>
                <a:spcPts val="0"/>
              </a:spcBef>
              <a:spcAft>
                <a:spcPts val="0"/>
              </a:spcAft>
              <a:buClr>
                <a:srgbClr val="000000"/>
              </a:buClr>
              <a:buSzPts val="2100"/>
              <a:buFont typeface="Helvetica Neue"/>
              <a:buNone/>
              <a:defRPr sz="2100">
                <a:solidFill>
                  <a:srgbClr val="000000"/>
                </a:solidFill>
                <a:latin typeface="Helvetica Neue"/>
                <a:ea typeface="Helvetica Neue"/>
                <a:cs typeface="Helvetica Neue"/>
                <a:sym typeface="Helvetica Neue"/>
              </a:defRPr>
            </a:lvl7pPr>
            <a:lvl8pPr lvl="7" algn="ctr">
              <a:lnSpc>
                <a:spcPct val="100000"/>
              </a:lnSpc>
              <a:spcBef>
                <a:spcPts val="0"/>
              </a:spcBef>
              <a:spcAft>
                <a:spcPts val="0"/>
              </a:spcAft>
              <a:buClr>
                <a:srgbClr val="000000"/>
              </a:buClr>
              <a:buSzPts val="2100"/>
              <a:buFont typeface="Helvetica Neue"/>
              <a:buNone/>
              <a:defRPr sz="2100">
                <a:solidFill>
                  <a:srgbClr val="000000"/>
                </a:solidFill>
                <a:latin typeface="Helvetica Neue"/>
                <a:ea typeface="Helvetica Neue"/>
                <a:cs typeface="Helvetica Neue"/>
                <a:sym typeface="Helvetica Neue"/>
              </a:defRPr>
            </a:lvl8pPr>
            <a:lvl9pPr lvl="8" algn="ctr">
              <a:lnSpc>
                <a:spcPct val="100000"/>
              </a:lnSpc>
              <a:spcBef>
                <a:spcPts val="0"/>
              </a:spcBef>
              <a:spcAft>
                <a:spcPts val="0"/>
              </a:spcAft>
              <a:buClr>
                <a:srgbClr val="000000"/>
              </a:buClr>
              <a:buSzPts val="2100"/>
              <a:buFont typeface="Helvetica Neue"/>
              <a:buNone/>
              <a:defRPr sz="2100">
                <a:solidFill>
                  <a:srgbClr val="000000"/>
                </a:solidFill>
                <a:latin typeface="Helvetica Neue"/>
                <a:ea typeface="Helvetica Neue"/>
                <a:cs typeface="Helvetica Neue"/>
                <a:sym typeface="Helvetica Neue"/>
              </a:defRPr>
            </a:lvl9pPr>
          </a:lstStyle>
          <a:p>
            <a:endParaRPr/>
          </a:p>
        </p:txBody>
      </p:sp>
      <p:sp>
        <p:nvSpPr>
          <p:cNvPr id="73" name="Google Shape;73;p10"/>
          <p:cNvSpPr txBox="1">
            <a:spLocks noGrp="1"/>
          </p:cNvSpPr>
          <p:nvPr>
            <p:ph type="body" idx="2"/>
          </p:nvPr>
        </p:nvSpPr>
        <p:spPr>
          <a:xfrm>
            <a:off x="4899825" y="1375125"/>
            <a:ext cx="3532800" cy="21156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1pPr>
            <a:lvl2pPr marL="914400" lvl="1" indent="-304800">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2pPr>
            <a:lvl3pPr marL="1371600" lvl="2" indent="-304800">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3pPr>
            <a:lvl4pPr marL="1828800" lvl="3" indent="-304800">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4pPr>
            <a:lvl5pPr marL="2286000" lvl="4" indent="-304800">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5pPr>
            <a:lvl6pPr marL="2743200" lvl="5" indent="-304800">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6pPr>
            <a:lvl7pPr marL="3200400" lvl="6" indent="-304800">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7pPr>
            <a:lvl8pPr marL="3657600" lvl="7" indent="-304800">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8pPr>
            <a:lvl9pPr marL="4114800" lvl="8" indent="-304800">
              <a:spcBef>
                <a:spcPts val="0"/>
              </a:spcBef>
              <a:spcAft>
                <a:spcPts val="0"/>
              </a:spcAft>
              <a:buClr>
                <a:schemeClr val="accent1"/>
              </a:buClr>
              <a:buSzPts val="1200"/>
              <a:buFont typeface="Helvetica Neue"/>
              <a:buChar char="■"/>
              <a:defRPr sz="1200">
                <a:solidFill>
                  <a:srgbClr val="000000"/>
                </a:solidFill>
                <a:latin typeface="Helvetica Neue"/>
                <a:ea typeface="Helvetica Neue"/>
                <a:cs typeface="Helvetica Neue"/>
                <a:sym typeface="Helvetica Neue"/>
              </a:defRPr>
            </a:lvl9pPr>
          </a:lstStyle>
          <a:p>
            <a:endParaRPr/>
          </a:p>
        </p:txBody>
      </p:sp>
      <p:sp>
        <p:nvSpPr>
          <p:cNvPr id="74" name="Google Shape;74;p10"/>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lvl1pPr lvl="0" algn="r" rtl="0">
              <a:buNone/>
              <a:defRPr sz="800">
                <a:solidFill>
                  <a:srgbClr val="595959"/>
                </a:solidFill>
                <a:latin typeface="Helvetica"/>
                <a:ea typeface="Helvetica"/>
                <a:cs typeface="Helvetica"/>
                <a:sym typeface="Helvetica"/>
              </a:defRPr>
            </a:lvl1pPr>
            <a:lvl2pPr lvl="1" algn="r" rtl="0">
              <a:buNone/>
              <a:defRPr sz="800">
                <a:solidFill>
                  <a:srgbClr val="595959"/>
                </a:solidFill>
                <a:latin typeface="Helvetica"/>
                <a:ea typeface="Helvetica"/>
                <a:cs typeface="Helvetica"/>
                <a:sym typeface="Helvetica"/>
              </a:defRPr>
            </a:lvl2pPr>
            <a:lvl3pPr lvl="2" algn="r" rtl="0">
              <a:buNone/>
              <a:defRPr sz="800">
                <a:solidFill>
                  <a:srgbClr val="595959"/>
                </a:solidFill>
                <a:latin typeface="Helvetica"/>
                <a:ea typeface="Helvetica"/>
                <a:cs typeface="Helvetica"/>
                <a:sym typeface="Helvetica"/>
              </a:defRPr>
            </a:lvl3pPr>
            <a:lvl4pPr lvl="3" algn="r" rtl="0">
              <a:buNone/>
              <a:defRPr sz="800">
                <a:solidFill>
                  <a:srgbClr val="595959"/>
                </a:solidFill>
                <a:latin typeface="Helvetica"/>
                <a:ea typeface="Helvetica"/>
                <a:cs typeface="Helvetica"/>
                <a:sym typeface="Helvetica"/>
              </a:defRPr>
            </a:lvl4pPr>
            <a:lvl5pPr lvl="4" algn="r" rtl="0">
              <a:buNone/>
              <a:defRPr sz="800">
                <a:solidFill>
                  <a:srgbClr val="595959"/>
                </a:solidFill>
                <a:latin typeface="Helvetica"/>
                <a:ea typeface="Helvetica"/>
                <a:cs typeface="Helvetica"/>
                <a:sym typeface="Helvetica"/>
              </a:defRPr>
            </a:lvl5pPr>
            <a:lvl6pPr lvl="5" algn="r" rtl="0">
              <a:buNone/>
              <a:defRPr sz="800">
                <a:solidFill>
                  <a:srgbClr val="595959"/>
                </a:solidFill>
                <a:latin typeface="Helvetica"/>
                <a:ea typeface="Helvetica"/>
                <a:cs typeface="Helvetica"/>
                <a:sym typeface="Helvetica"/>
              </a:defRPr>
            </a:lvl6pPr>
            <a:lvl7pPr lvl="6" algn="r" rtl="0">
              <a:buNone/>
              <a:defRPr sz="800">
                <a:solidFill>
                  <a:srgbClr val="595959"/>
                </a:solidFill>
                <a:latin typeface="Helvetica"/>
                <a:ea typeface="Helvetica"/>
                <a:cs typeface="Helvetica"/>
                <a:sym typeface="Helvetica"/>
              </a:defRPr>
            </a:lvl7pPr>
            <a:lvl8pPr lvl="7" algn="r" rtl="0">
              <a:buNone/>
              <a:defRPr sz="800">
                <a:solidFill>
                  <a:srgbClr val="595959"/>
                </a:solidFill>
                <a:latin typeface="Helvetica"/>
                <a:ea typeface="Helvetica"/>
                <a:cs typeface="Helvetica"/>
                <a:sym typeface="Helvetica"/>
              </a:defRPr>
            </a:lvl8pPr>
            <a:lvl9pPr lvl="8" algn="r" rtl="0">
              <a:buNone/>
              <a:defRPr sz="800">
                <a:solidFill>
                  <a:srgbClr val="595959"/>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97"/>
        <p:cNvGrpSpPr/>
        <p:nvPr/>
      </p:nvGrpSpPr>
      <p:grpSpPr>
        <a:xfrm>
          <a:off x="0" y="0"/>
          <a:ext cx="0" cy="0"/>
          <a:chOff x="0" y="0"/>
          <a:chExt cx="0" cy="0"/>
        </a:xfrm>
      </p:grpSpPr>
      <p:pic>
        <p:nvPicPr>
          <p:cNvPr id="98" name="Google Shape;98;p15"/>
          <p:cNvPicPr preferRelativeResize="0"/>
          <p:nvPr/>
        </p:nvPicPr>
        <p:blipFill rotWithShape="1">
          <a:blip r:embed="rId2">
            <a:alphaModFix/>
          </a:blip>
          <a:srcRect l="19" r="19"/>
          <a:stretch/>
        </p:blipFill>
        <p:spPr>
          <a:xfrm>
            <a:off x="1850" y="0"/>
            <a:ext cx="9140301" cy="5143501"/>
          </a:xfrm>
          <a:prstGeom prst="rect">
            <a:avLst/>
          </a:prstGeom>
          <a:noFill/>
          <a:ln>
            <a:noFill/>
          </a:ln>
        </p:spPr>
      </p:pic>
      <p:sp>
        <p:nvSpPr>
          <p:cNvPr id="99" name="Google Shape;99;p15"/>
          <p:cNvSpPr txBox="1">
            <a:spLocks noGrp="1"/>
          </p:cNvSpPr>
          <p:nvPr>
            <p:ph type="sldNum" idx="12"/>
          </p:nvPr>
        </p:nvSpPr>
        <p:spPr>
          <a:xfrm>
            <a:off x="8530331" y="4287711"/>
            <a:ext cx="548700" cy="393600"/>
          </a:xfrm>
          <a:prstGeom prst="rect">
            <a:avLst/>
          </a:prstGeom>
          <a:noFill/>
          <a:ln>
            <a:noFill/>
          </a:ln>
        </p:spPr>
        <p:txBody>
          <a:bodyPr spcFirstLastPara="1" wrap="square" lIns="91425" tIns="91425" rIns="91425" bIns="91425" anchor="t" anchorCtr="0">
            <a:noAutofit/>
          </a:bodyPr>
          <a:lstStyle>
            <a:lvl1pPr lvl="0" algn="r" rtl="0">
              <a:buNone/>
              <a:defRPr>
                <a:solidFill>
                  <a:srgbClr val="595959"/>
                </a:solidFill>
                <a:latin typeface="Helvetica"/>
                <a:ea typeface="Helvetica"/>
                <a:cs typeface="Helvetica"/>
                <a:sym typeface="Helvetica"/>
              </a:defRPr>
            </a:lvl1pPr>
            <a:lvl2pPr lvl="1" algn="r" rtl="0">
              <a:buNone/>
              <a:defRPr>
                <a:solidFill>
                  <a:srgbClr val="595959"/>
                </a:solidFill>
                <a:latin typeface="Helvetica"/>
                <a:ea typeface="Helvetica"/>
                <a:cs typeface="Helvetica"/>
                <a:sym typeface="Helvetica"/>
              </a:defRPr>
            </a:lvl2pPr>
            <a:lvl3pPr lvl="2" algn="r" rtl="0">
              <a:buNone/>
              <a:defRPr>
                <a:solidFill>
                  <a:srgbClr val="595959"/>
                </a:solidFill>
                <a:latin typeface="Helvetica"/>
                <a:ea typeface="Helvetica"/>
                <a:cs typeface="Helvetica"/>
                <a:sym typeface="Helvetica"/>
              </a:defRPr>
            </a:lvl3pPr>
            <a:lvl4pPr lvl="3" algn="r" rtl="0">
              <a:buNone/>
              <a:defRPr>
                <a:solidFill>
                  <a:srgbClr val="595959"/>
                </a:solidFill>
                <a:latin typeface="Helvetica"/>
                <a:ea typeface="Helvetica"/>
                <a:cs typeface="Helvetica"/>
                <a:sym typeface="Helvetica"/>
              </a:defRPr>
            </a:lvl4pPr>
            <a:lvl5pPr lvl="4" algn="r" rtl="0">
              <a:buNone/>
              <a:defRPr>
                <a:solidFill>
                  <a:srgbClr val="595959"/>
                </a:solidFill>
                <a:latin typeface="Helvetica"/>
                <a:ea typeface="Helvetica"/>
                <a:cs typeface="Helvetica"/>
                <a:sym typeface="Helvetica"/>
              </a:defRPr>
            </a:lvl5pPr>
            <a:lvl6pPr lvl="5" algn="r" rtl="0">
              <a:buNone/>
              <a:defRPr>
                <a:solidFill>
                  <a:srgbClr val="595959"/>
                </a:solidFill>
                <a:latin typeface="Helvetica"/>
                <a:ea typeface="Helvetica"/>
                <a:cs typeface="Helvetica"/>
                <a:sym typeface="Helvetica"/>
              </a:defRPr>
            </a:lvl6pPr>
            <a:lvl7pPr lvl="6" algn="r" rtl="0">
              <a:buNone/>
              <a:defRPr>
                <a:solidFill>
                  <a:srgbClr val="595959"/>
                </a:solidFill>
                <a:latin typeface="Helvetica"/>
                <a:ea typeface="Helvetica"/>
                <a:cs typeface="Helvetica"/>
                <a:sym typeface="Helvetica"/>
              </a:defRPr>
            </a:lvl7pPr>
            <a:lvl8pPr lvl="7" algn="r" rtl="0">
              <a:buNone/>
              <a:defRPr>
                <a:solidFill>
                  <a:srgbClr val="595959"/>
                </a:solidFill>
                <a:latin typeface="Helvetica"/>
                <a:ea typeface="Helvetica"/>
                <a:cs typeface="Helvetica"/>
                <a:sym typeface="Helvetica"/>
              </a:defRPr>
            </a:lvl8pPr>
            <a:lvl9pPr lvl="8" algn="r" rtl="0">
              <a:buNone/>
              <a:defRPr>
                <a:solidFill>
                  <a:srgbClr val="595959"/>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a:t>
            </a:fld>
            <a:endParaRPr/>
          </a:p>
        </p:txBody>
      </p:sp>
      <p:sp>
        <p:nvSpPr>
          <p:cNvPr id="100" name="Google Shape;100;p15"/>
          <p:cNvSpPr txBox="1">
            <a:spLocks noGrp="1"/>
          </p:cNvSpPr>
          <p:nvPr>
            <p:ph type="sldNum" idx="2"/>
          </p:nvPr>
        </p:nvSpPr>
        <p:spPr>
          <a:xfrm>
            <a:off x="8527200" y="4685836"/>
            <a:ext cx="548700" cy="338700"/>
          </a:xfrm>
          <a:prstGeom prst="rect">
            <a:avLst/>
          </a:prstGeom>
        </p:spPr>
        <p:txBody>
          <a:bodyPr spcFirstLastPara="1" wrap="square" lIns="91425" tIns="91425" rIns="91425" bIns="91425" anchor="t" anchorCtr="0">
            <a:noAutofit/>
          </a:bodyPr>
          <a:lstStyle>
            <a:lvl1pPr lvl="0" algn="r" rtl="0">
              <a:buNone/>
              <a:defRPr sz="800">
                <a:solidFill>
                  <a:srgbClr val="595959"/>
                </a:solidFill>
                <a:latin typeface="Helvetica"/>
                <a:ea typeface="Helvetica"/>
                <a:cs typeface="Helvetica"/>
                <a:sym typeface="Helvetica"/>
              </a:defRPr>
            </a:lvl1pPr>
            <a:lvl2pPr lvl="1" algn="r" rtl="0">
              <a:buNone/>
              <a:defRPr sz="800">
                <a:solidFill>
                  <a:srgbClr val="595959"/>
                </a:solidFill>
                <a:latin typeface="Helvetica"/>
                <a:ea typeface="Helvetica"/>
                <a:cs typeface="Helvetica"/>
                <a:sym typeface="Helvetica"/>
              </a:defRPr>
            </a:lvl2pPr>
            <a:lvl3pPr lvl="2" algn="r" rtl="0">
              <a:buNone/>
              <a:defRPr sz="800">
                <a:solidFill>
                  <a:srgbClr val="595959"/>
                </a:solidFill>
                <a:latin typeface="Helvetica"/>
                <a:ea typeface="Helvetica"/>
                <a:cs typeface="Helvetica"/>
                <a:sym typeface="Helvetica"/>
              </a:defRPr>
            </a:lvl3pPr>
            <a:lvl4pPr lvl="3" algn="r" rtl="0">
              <a:buNone/>
              <a:defRPr sz="800">
                <a:solidFill>
                  <a:srgbClr val="595959"/>
                </a:solidFill>
                <a:latin typeface="Helvetica"/>
                <a:ea typeface="Helvetica"/>
                <a:cs typeface="Helvetica"/>
                <a:sym typeface="Helvetica"/>
              </a:defRPr>
            </a:lvl4pPr>
            <a:lvl5pPr lvl="4" algn="r" rtl="0">
              <a:buNone/>
              <a:defRPr sz="800">
                <a:solidFill>
                  <a:srgbClr val="595959"/>
                </a:solidFill>
                <a:latin typeface="Helvetica"/>
                <a:ea typeface="Helvetica"/>
                <a:cs typeface="Helvetica"/>
                <a:sym typeface="Helvetica"/>
              </a:defRPr>
            </a:lvl5pPr>
            <a:lvl6pPr lvl="5" algn="r" rtl="0">
              <a:buNone/>
              <a:defRPr sz="800">
                <a:solidFill>
                  <a:srgbClr val="595959"/>
                </a:solidFill>
                <a:latin typeface="Helvetica"/>
                <a:ea typeface="Helvetica"/>
                <a:cs typeface="Helvetica"/>
                <a:sym typeface="Helvetica"/>
              </a:defRPr>
            </a:lvl6pPr>
            <a:lvl7pPr lvl="6" algn="r" rtl="0">
              <a:buNone/>
              <a:defRPr sz="800">
                <a:solidFill>
                  <a:srgbClr val="595959"/>
                </a:solidFill>
                <a:latin typeface="Helvetica"/>
                <a:ea typeface="Helvetica"/>
                <a:cs typeface="Helvetica"/>
                <a:sym typeface="Helvetica"/>
              </a:defRPr>
            </a:lvl7pPr>
            <a:lvl8pPr lvl="7" algn="r" rtl="0">
              <a:buNone/>
              <a:defRPr sz="800">
                <a:solidFill>
                  <a:srgbClr val="595959"/>
                </a:solidFill>
                <a:latin typeface="Helvetica"/>
                <a:ea typeface="Helvetica"/>
                <a:cs typeface="Helvetica"/>
                <a:sym typeface="Helvetica"/>
              </a:defRPr>
            </a:lvl8pPr>
            <a:lvl9pPr lvl="8" algn="r" rtl="0">
              <a:buNone/>
              <a:defRPr sz="800">
                <a:solidFill>
                  <a:srgbClr val="595959"/>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 you">
  <p:cSld name="BLANK_1_1">
    <p:spTree>
      <p:nvGrpSpPr>
        <p:cNvPr id="1" name="Shape 110"/>
        <p:cNvGrpSpPr/>
        <p:nvPr/>
      </p:nvGrpSpPr>
      <p:grpSpPr>
        <a:xfrm>
          <a:off x="0" y="0"/>
          <a:ext cx="0" cy="0"/>
          <a:chOff x="0" y="0"/>
          <a:chExt cx="0" cy="0"/>
        </a:xfrm>
      </p:grpSpPr>
      <p:sp>
        <p:nvSpPr>
          <p:cNvPr id="111" name="Google Shape;111;p17"/>
          <p:cNvSpPr/>
          <p:nvPr/>
        </p:nvSpPr>
        <p:spPr>
          <a:xfrm>
            <a:off x="-79325" y="-52900"/>
            <a:ext cx="9308400" cy="52626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900">
              <a:solidFill>
                <a:srgbClr val="B21444"/>
              </a:solidFill>
              <a:latin typeface="Helvetica Neue"/>
              <a:ea typeface="Helvetica Neue"/>
              <a:cs typeface="Helvetica Neue"/>
              <a:sym typeface="Helvetica Neue"/>
            </a:endParaRPr>
          </a:p>
        </p:txBody>
      </p:sp>
      <p:pic>
        <p:nvPicPr>
          <p:cNvPr id="112" name="Google Shape;112;p17"/>
          <p:cNvPicPr preferRelativeResize="0"/>
          <p:nvPr/>
        </p:nvPicPr>
        <p:blipFill rotWithShape="1">
          <a:blip r:embed="rId2">
            <a:alphaModFix/>
          </a:blip>
          <a:srcRect l="-1218" t="-14984" r="-2076" b="28769"/>
          <a:stretch/>
        </p:blipFill>
        <p:spPr>
          <a:xfrm>
            <a:off x="2308325" y="2438525"/>
            <a:ext cx="6469975" cy="2783650"/>
          </a:xfrm>
          <a:prstGeom prst="rect">
            <a:avLst/>
          </a:prstGeom>
          <a:noFill/>
          <a:ln>
            <a:noFill/>
          </a:ln>
        </p:spPr>
      </p:pic>
      <p:pic>
        <p:nvPicPr>
          <p:cNvPr id="113" name="Google Shape;113;p17"/>
          <p:cNvPicPr preferRelativeResize="0"/>
          <p:nvPr/>
        </p:nvPicPr>
        <p:blipFill rotWithShape="1">
          <a:blip r:embed="rId3">
            <a:alphaModFix/>
          </a:blip>
          <a:srcRect l="45690" t="-32355" r="-12091" b="15505"/>
          <a:stretch/>
        </p:blipFill>
        <p:spPr>
          <a:xfrm>
            <a:off x="-78225" y="818425"/>
            <a:ext cx="3711474" cy="3366949"/>
          </a:xfrm>
          <a:prstGeom prst="rect">
            <a:avLst/>
          </a:prstGeom>
          <a:noFill/>
          <a:ln>
            <a:noFill/>
          </a:ln>
        </p:spPr>
      </p:pic>
      <p:pic>
        <p:nvPicPr>
          <p:cNvPr id="114" name="Google Shape;114;p17"/>
          <p:cNvPicPr preferRelativeResize="0"/>
          <p:nvPr/>
        </p:nvPicPr>
        <p:blipFill rotWithShape="1">
          <a:blip r:embed="rId3">
            <a:alphaModFix/>
          </a:blip>
          <a:srcRect l="-1691" t="47943" r="9787" b="-64793"/>
          <a:stretch/>
        </p:blipFill>
        <p:spPr>
          <a:xfrm>
            <a:off x="4082350" y="-50825"/>
            <a:ext cx="5137124" cy="3366949"/>
          </a:xfrm>
          <a:prstGeom prst="rect">
            <a:avLst/>
          </a:prstGeom>
          <a:noFill/>
          <a:ln>
            <a:noFill/>
          </a:ln>
        </p:spPr>
      </p:pic>
      <p:sp>
        <p:nvSpPr>
          <p:cNvPr id="115" name="Google Shape;115;p17"/>
          <p:cNvSpPr txBox="1">
            <a:spLocks noGrp="1"/>
          </p:cNvSpPr>
          <p:nvPr>
            <p:ph type="title"/>
          </p:nvPr>
        </p:nvSpPr>
        <p:spPr>
          <a:xfrm>
            <a:off x="324000" y="2151600"/>
            <a:ext cx="8454300" cy="8403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DE8F32"/>
              </a:buClr>
              <a:buSzPts val="2800"/>
              <a:buNone/>
              <a:defRPr sz="4900" b="0">
                <a:solidFill>
                  <a:srgbClr val="DE8F32"/>
                </a:solidFill>
                <a:latin typeface="Helvetica Neue"/>
                <a:ea typeface="Helvetica Neue"/>
                <a:cs typeface="Helvetica Neue"/>
                <a:sym typeface="Helvetica Neue"/>
              </a:defRPr>
            </a:lvl1pPr>
            <a:lvl2pPr lvl="1" algn="ctr">
              <a:spcBef>
                <a:spcPts val="0"/>
              </a:spcBef>
              <a:spcAft>
                <a:spcPts val="0"/>
              </a:spcAft>
              <a:buClr>
                <a:srgbClr val="DE8F32"/>
              </a:buClr>
              <a:buSzPts val="2800"/>
              <a:buNone/>
              <a:defRPr>
                <a:solidFill>
                  <a:srgbClr val="DE8F32"/>
                </a:solidFill>
              </a:defRPr>
            </a:lvl2pPr>
            <a:lvl3pPr lvl="2" algn="ctr">
              <a:spcBef>
                <a:spcPts val="0"/>
              </a:spcBef>
              <a:spcAft>
                <a:spcPts val="0"/>
              </a:spcAft>
              <a:buClr>
                <a:srgbClr val="DE8F32"/>
              </a:buClr>
              <a:buSzPts val="2800"/>
              <a:buNone/>
              <a:defRPr>
                <a:solidFill>
                  <a:srgbClr val="DE8F32"/>
                </a:solidFill>
              </a:defRPr>
            </a:lvl3pPr>
            <a:lvl4pPr lvl="3" algn="ctr">
              <a:spcBef>
                <a:spcPts val="0"/>
              </a:spcBef>
              <a:spcAft>
                <a:spcPts val="0"/>
              </a:spcAft>
              <a:buClr>
                <a:srgbClr val="DE8F32"/>
              </a:buClr>
              <a:buSzPts val="2800"/>
              <a:buNone/>
              <a:defRPr>
                <a:solidFill>
                  <a:srgbClr val="DE8F32"/>
                </a:solidFill>
              </a:defRPr>
            </a:lvl4pPr>
            <a:lvl5pPr lvl="4" algn="ctr">
              <a:spcBef>
                <a:spcPts val="0"/>
              </a:spcBef>
              <a:spcAft>
                <a:spcPts val="0"/>
              </a:spcAft>
              <a:buClr>
                <a:srgbClr val="DE8F32"/>
              </a:buClr>
              <a:buSzPts val="2800"/>
              <a:buNone/>
              <a:defRPr>
                <a:solidFill>
                  <a:srgbClr val="DE8F32"/>
                </a:solidFill>
              </a:defRPr>
            </a:lvl5pPr>
            <a:lvl6pPr lvl="5" algn="ctr">
              <a:spcBef>
                <a:spcPts val="0"/>
              </a:spcBef>
              <a:spcAft>
                <a:spcPts val="0"/>
              </a:spcAft>
              <a:buClr>
                <a:srgbClr val="DE8F32"/>
              </a:buClr>
              <a:buSzPts val="2800"/>
              <a:buNone/>
              <a:defRPr>
                <a:solidFill>
                  <a:srgbClr val="DE8F32"/>
                </a:solidFill>
              </a:defRPr>
            </a:lvl6pPr>
            <a:lvl7pPr lvl="6" algn="ctr">
              <a:spcBef>
                <a:spcPts val="0"/>
              </a:spcBef>
              <a:spcAft>
                <a:spcPts val="0"/>
              </a:spcAft>
              <a:buClr>
                <a:srgbClr val="DE8F32"/>
              </a:buClr>
              <a:buSzPts val="2800"/>
              <a:buNone/>
              <a:defRPr>
                <a:solidFill>
                  <a:srgbClr val="DE8F32"/>
                </a:solidFill>
              </a:defRPr>
            </a:lvl7pPr>
            <a:lvl8pPr lvl="7" algn="ctr">
              <a:spcBef>
                <a:spcPts val="0"/>
              </a:spcBef>
              <a:spcAft>
                <a:spcPts val="0"/>
              </a:spcAft>
              <a:buClr>
                <a:srgbClr val="DE8F32"/>
              </a:buClr>
              <a:buSzPts val="2800"/>
              <a:buNone/>
              <a:defRPr>
                <a:solidFill>
                  <a:srgbClr val="DE8F32"/>
                </a:solidFill>
              </a:defRPr>
            </a:lvl8pPr>
            <a:lvl9pPr lvl="8" algn="ctr">
              <a:spcBef>
                <a:spcPts val="0"/>
              </a:spcBef>
              <a:spcAft>
                <a:spcPts val="0"/>
              </a:spcAft>
              <a:buClr>
                <a:srgbClr val="DE8F32"/>
              </a:buClr>
              <a:buSzPts val="2800"/>
              <a:buNone/>
              <a:defRPr>
                <a:solidFill>
                  <a:srgbClr val="DE8F3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ext">
  <p:cSld name="BLANK_2_1">
    <p:spTree>
      <p:nvGrpSpPr>
        <p:cNvPr id="1" name="Shape 123"/>
        <p:cNvGrpSpPr/>
        <p:nvPr/>
      </p:nvGrpSpPr>
      <p:grpSpPr>
        <a:xfrm>
          <a:off x="0" y="0"/>
          <a:ext cx="0" cy="0"/>
          <a:chOff x="0" y="0"/>
          <a:chExt cx="0" cy="0"/>
        </a:xfrm>
      </p:grpSpPr>
      <p:pic>
        <p:nvPicPr>
          <p:cNvPr id="124" name="Google Shape;124;p19"/>
          <p:cNvPicPr preferRelativeResize="0"/>
          <p:nvPr/>
        </p:nvPicPr>
        <p:blipFill rotWithShape="1">
          <a:blip r:embed="rId2">
            <a:alphaModFix/>
          </a:blip>
          <a:srcRect l="19" r="19"/>
          <a:stretch/>
        </p:blipFill>
        <p:spPr>
          <a:xfrm>
            <a:off x="1850" y="0"/>
            <a:ext cx="9140301" cy="5143501"/>
          </a:xfrm>
          <a:prstGeom prst="rect">
            <a:avLst/>
          </a:prstGeom>
          <a:noFill/>
          <a:ln>
            <a:noFill/>
          </a:ln>
        </p:spPr>
      </p:pic>
      <p:sp>
        <p:nvSpPr>
          <p:cNvPr id="125" name="Google Shape;125;p19"/>
          <p:cNvSpPr txBox="1">
            <a:spLocks noGrp="1"/>
          </p:cNvSpPr>
          <p:nvPr>
            <p:ph type="body" idx="1"/>
          </p:nvPr>
        </p:nvSpPr>
        <p:spPr>
          <a:xfrm>
            <a:off x="1253250" y="1789500"/>
            <a:ext cx="6637500" cy="1412100"/>
          </a:xfrm>
          <a:prstGeom prst="rect">
            <a:avLst/>
          </a:prstGeom>
        </p:spPr>
        <p:txBody>
          <a:bodyPr spcFirstLastPara="1" wrap="square" lIns="91425" tIns="91425" rIns="91425" bIns="91425" anchor="t" anchorCtr="0">
            <a:normAutofit/>
          </a:bodyPr>
          <a:lstStyle>
            <a:lvl1pPr marL="457200" lvl="0"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1pPr>
            <a:lvl2pPr marL="914400" lvl="1"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2pPr>
            <a:lvl3pPr marL="1371600" lvl="2"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3pPr>
            <a:lvl4pPr marL="1828800" lvl="3"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4pPr>
            <a:lvl5pPr marL="2286000" lvl="4"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5pPr>
            <a:lvl6pPr marL="2743200" lvl="5"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6pPr>
            <a:lvl7pPr marL="3200400" lvl="6"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7pPr>
            <a:lvl8pPr marL="3657600" lvl="7"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8pPr>
            <a:lvl9pPr marL="4114800" lvl="8" indent="-330200" algn="ctr">
              <a:spcBef>
                <a:spcPts val="0"/>
              </a:spcBef>
              <a:spcAft>
                <a:spcPts val="0"/>
              </a:spcAft>
              <a:buClr>
                <a:srgbClr val="000000"/>
              </a:buClr>
              <a:buSzPts val="1600"/>
              <a:buFont typeface="Helvetica Neue"/>
              <a:buChar char="■"/>
              <a:defRPr sz="1600">
                <a:solidFill>
                  <a:srgbClr val="000000"/>
                </a:solidFill>
                <a:highlight>
                  <a:schemeClr val="lt1"/>
                </a:highlight>
                <a:latin typeface="Helvetica Neue"/>
                <a:ea typeface="Helvetica Neue"/>
                <a:cs typeface="Helvetica Neue"/>
                <a:sym typeface="Helvetica Neue"/>
              </a:defRPr>
            </a:lvl9pPr>
          </a:lstStyle>
          <a:p>
            <a:endParaRPr/>
          </a:p>
        </p:txBody>
      </p:sp>
      <p:sp>
        <p:nvSpPr>
          <p:cNvPr id="126" name="Google Shape;126;p19"/>
          <p:cNvSpPr txBox="1">
            <a:spLocks noGrp="1"/>
          </p:cNvSpPr>
          <p:nvPr>
            <p:ph type="subTitle" idx="2"/>
          </p:nvPr>
        </p:nvSpPr>
        <p:spPr>
          <a:xfrm>
            <a:off x="224775" y="119000"/>
            <a:ext cx="3252600" cy="393600"/>
          </a:xfrm>
          <a:prstGeom prst="rect">
            <a:avLst/>
          </a:prstGeom>
        </p:spPr>
        <p:txBody>
          <a:bodyPr spcFirstLastPara="1" wrap="square" lIns="91425" tIns="91425" rIns="91425" bIns="91425" anchor="t" anchorCtr="0">
            <a:normAutofit/>
          </a:bodyPr>
          <a:lstStyle>
            <a:lvl1pPr lvl="0" rtl="0">
              <a:spcBef>
                <a:spcPts val="0"/>
              </a:spcBef>
              <a:spcAft>
                <a:spcPts val="0"/>
              </a:spcAft>
              <a:buClr>
                <a:srgbClr val="666666"/>
              </a:buClr>
              <a:buSzPts val="1100"/>
              <a:buNone/>
              <a:defRPr sz="1100">
                <a:solidFill>
                  <a:srgbClr val="666666"/>
                </a:solidFill>
                <a:latin typeface="Helvetica Neue Light"/>
                <a:ea typeface="Helvetica Neue Light"/>
                <a:cs typeface="Helvetica Neue Light"/>
                <a:sym typeface="Helvetica Neue Light"/>
              </a:defRPr>
            </a:lvl1pPr>
            <a:lvl2pPr lvl="1" rtl="0">
              <a:spcBef>
                <a:spcPts val="0"/>
              </a:spcBef>
              <a:spcAft>
                <a:spcPts val="0"/>
              </a:spcAft>
              <a:buSzPts val="1100"/>
              <a:buNone/>
              <a:defRPr sz="1100"/>
            </a:lvl2pPr>
            <a:lvl3pPr lvl="2" rtl="0">
              <a:spcBef>
                <a:spcPts val="0"/>
              </a:spcBef>
              <a:spcAft>
                <a:spcPts val="0"/>
              </a:spcAft>
              <a:buSzPts val="1100"/>
              <a:buNone/>
              <a:defRPr sz="1100"/>
            </a:lvl3pPr>
            <a:lvl4pPr lvl="3" rtl="0">
              <a:spcBef>
                <a:spcPts val="0"/>
              </a:spcBef>
              <a:spcAft>
                <a:spcPts val="0"/>
              </a:spcAft>
              <a:buSzPts val="1100"/>
              <a:buNone/>
              <a:defRPr sz="1100"/>
            </a:lvl4pPr>
            <a:lvl5pPr lvl="4" rtl="0">
              <a:spcBef>
                <a:spcPts val="0"/>
              </a:spcBef>
              <a:spcAft>
                <a:spcPts val="0"/>
              </a:spcAft>
              <a:buSzPts val="1100"/>
              <a:buNone/>
              <a:defRPr sz="1100"/>
            </a:lvl5pPr>
            <a:lvl6pPr lvl="5" rtl="0">
              <a:spcBef>
                <a:spcPts val="0"/>
              </a:spcBef>
              <a:spcAft>
                <a:spcPts val="0"/>
              </a:spcAft>
              <a:buSzPts val="1100"/>
              <a:buNone/>
              <a:defRPr sz="1100"/>
            </a:lvl6pPr>
            <a:lvl7pPr lvl="6" rtl="0">
              <a:spcBef>
                <a:spcPts val="0"/>
              </a:spcBef>
              <a:spcAft>
                <a:spcPts val="0"/>
              </a:spcAft>
              <a:buSzPts val="1100"/>
              <a:buNone/>
              <a:defRPr sz="1100"/>
            </a:lvl7pPr>
            <a:lvl8pPr lvl="7" rtl="0">
              <a:spcBef>
                <a:spcPts val="0"/>
              </a:spcBef>
              <a:spcAft>
                <a:spcPts val="0"/>
              </a:spcAft>
              <a:buSzPts val="1100"/>
              <a:buNone/>
              <a:defRPr sz="1100"/>
            </a:lvl8pPr>
            <a:lvl9pPr lvl="8" rtl="0">
              <a:spcBef>
                <a:spcPts val="0"/>
              </a:spcBef>
              <a:spcAft>
                <a:spcPts val="0"/>
              </a:spcAft>
              <a:buSzPts val="1100"/>
              <a:buNone/>
              <a:defRPr sz="1100"/>
            </a:lvl9pPr>
          </a:lstStyle>
          <a:p>
            <a:endParaRPr/>
          </a:p>
        </p:txBody>
      </p:sp>
      <p:sp>
        <p:nvSpPr>
          <p:cNvPr id="127" name="Google Shape;127;p19"/>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lvl1pPr lvl="0" algn="r" rtl="0">
              <a:buNone/>
              <a:defRPr sz="800">
                <a:solidFill>
                  <a:srgbClr val="595959"/>
                </a:solidFill>
                <a:latin typeface="Helvetica"/>
                <a:ea typeface="Helvetica"/>
                <a:cs typeface="Helvetica"/>
                <a:sym typeface="Helvetica"/>
              </a:defRPr>
            </a:lvl1pPr>
            <a:lvl2pPr lvl="1" algn="r" rtl="0">
              <a:buNone/>
              <a:defRPr sz="800">
                <a:solidFill>
                  <a:srgbClr val="595959"/>
                </a:solidFill>
                <a:latin typeface="Helvetica"/>
                <a:ea typeface="Helvetica"/>
                <a:cs typeface="Helvetica"/>
                <a:sym typeface="Helvetica"/>
              </a:defRPr>
            </a:lvl2pPr>
            <a:lvl3pPr lvl="2" algn="r" rtl="0">
              <a:buNone/>
              <a:defRPr sz="800">
                <a:solidFill>
                  <a:srgbClr val="595959"/>
                </a:solidFill>
                <a:latin typeface="Helvetica"/>
                <a:ea typeface="Helvetica"/>
                <a:cs typeface="Helvetica"/>
                <a:sym typeface="Helvetica"/>
              </a:defRPr>
            </a:lvl3pPr>
            <a:lvl4pPr lvl="3" algn="r" rtl="0">
              <a:buNone/>
              <a:defRPr sz="800">
                <a:solidFill>
                  <a:srgbClr val="595959"/>
                </a:solidFill>
                <a:latin typeface="Helvetica"/>
                <a:ea typeface="Helvetica"/>
                <a:cs typeface="Helvetica"/>
                <a:sym typeface="Helvetica"/>
              </a:defRPr>
            </a:lvl4pPr>
            <a:lvl5pPr lvl="4" algn="r" rtl="0">
              <a:buNone/>
              <a:defRPr sz="800">
                <a:solidFill>
                  <a:srgbClr val="595959"/>
                </a:solidFill>
                <a:latin typeface="Helvetica"/>
                <a:ea typeface="Helvetica"/>
                <a:cs typeface="Helvetica"/>
                <a:sym typeface="Helvetica"/>
              </a:defRPr>
            </a:lvl5pPr>
            <a:lvl6pPr lvl="5" algn="r" rtl="0">
              <a:buNone/>
              <a:defRPr sz="800">
                <a:solidFill>
                  <a:srgbClr val="595959"/>
                </a:solidFill>
                <a:latin typeface="Helvetica"/>
                <a:ea typeface="Helvetica"/>
                <a:cs typeface="Helvetica"/>
                <a:sym typeface="Helvetica"/>
              </a:defRPr>
            </a:lvl6pPr>
            <a:lvl7pPr lvl="6" algn="r" rtl="0">
              <a:buNone/>
              <a:defRPr sz="800">
                <a:solidFill>
                  <a:srgbClr val="595959"/>
                </a:solidFill>
                <a:latin typeface="Helvetica"/>
                <a:ea typeface="Helvetica"/>
                <a:cs typeface="Helvetica"/>
                <a:sym typeface="Helvetica"/>
              </a:defRPr>
            </a:lvl7pPr>
            <a:lvl8pPr lvl="7" algn="r" rtl="0">
              <a:buNone/>
              <a:defRPr sz="800">
                <a:solidFill>
                  <a:srgbClr val="595959"/>
                </a:solidFill>
                <a:latin typeface="Helvetica"/>
                <a:ea typeface="Helvetica"/>
                <a:cs typeface="Helvetica"/>
                <a:sym typeface="Helvetica"/>
              </a:defRPr>
            </a:lvl8pPr>
            <a:lvl9pPr lvl="8" algn="r" rtl="0">
              <a:buNone/>
              <a:defRPr sz="800">
                <a:solidFill>
                  <a:srgbClr val="595959"/>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1">
            <a:alphaModFix/>
          </a:blip>
          <a:srcRect l="19" r="19"/>
          <a:stretch/>
        </p:blipFill>
        <p:spPr>
          <a:xfrm>
            <a:off x="1850" y="0"/>
            <a:ext cx="9140301" cy="5143501"/>
          </a:xfrm>
          <a:prstGeom prst="rect">
            <a:avLst/>
          </a:prstGeom>
          <a:noFill/>
          <a:ln>
            <a:noFill/>
          </a:ln>
        </p:spPr>
      </p:pic>
      <p:sp>
        <p:nvSpPr>
          <p:cNvPr id="7" name="Google Shape;7;p1"/>
          <p:cNvSpPr txBox="1">
            <a:spLocks noGrp="1"/>
          </p:cNvSpPr>
          <p:nvPr>
            <p:ph type="sldNum" idx="12"/>
          </p:nvPr>
        </p:nvSpPr>
        <p:spPr>
          <a:xfrm>
            <a:off x="8527200" y="4685836"/>
            <a:ext cx="548700" cy="338700"/>
          </a:xfrm>
          <a:prstGeom prst="rect">
            <a:avLst/>
          </a:prstGeom>
          <a:noFill/>
          <a:ln>
            <a:noFill/>
          </a:ln>
        </p:spPr>
        <p:txBody>
          <a:bodyPr spcFirstLastPara="1" wrap="square" lIns="91425" tIns="91425" rIns="91425" bIns="91425" anchor="ctr" anchorCtr="0">
            <a:noAutofit/>
          </a:bodyPr>
          <a:lstStyle>
            <a:lvl1pPr lvl="0" algn="r" rtl="0">
              <a:buNone/>
              <a:defRPr sz="600">
                <a:solidFill>
                  <a:srgbClr val="858585"/>
                </a:solidFill>
                <a:latin typeface="Helvetica"/>
                <a:ea typeface="Helvetica"/>
                <a:cs typeface="Helvetica"/>
                <a:sym typeface="Helvetica"/>
              </a:defRPr>
            </a:lvl1pPr>
            <a:lvl2pPr lvl="1" algn="r" rtl="0">
              <a:buNone/>
              <a:defRPr sz="600">
                <a:solidFill>
                  <a:srgbClr val="858585"/>
                </a:solidFill>
                <a:latin typeface="Helvetica"/>
                <a:ea typeface="Helvetica"/>
                <a:cs typeface="Helvetica"/>
                <a:sym typeface="Helvetica"/>
              </a:defRPr>
            </a:lvl2pPr>
            <a:lvl3pPr lvl="2" algn="r" rtl="0">
              <a:buNone/>
              <a:defRPr sz="600">
                <a:solidFill>
                  <a:srgbClr val="858585"/>
                </a:solidFill>
                <a:latin typeface="Helvetica"/>
                <a:ea typeface="Helvetica"/>
                <a:cs typeface="Helvetica"/>
                <a:sym typeface="Helvetica"/>
              </a:defRPr>
            </a:lvl3pPr>
            <a:lvl4pPr lvl="3" algn="r" rtl="0">
              <a:buNone/>
              <a:defRPr sz="600">
                <a:solidFill>
                  <a:srgbClr val="858585"/>
                </a:solidFill>
                <a:latin typeface="Helvetica"/>
                <a:ea typeface="Helvetica"/>
                <a:cs typeface="Helvetica"/>
                <a:sym typeface="Helvetica"/>
              </a:defRPr>
            </a:lvl4pPr>
            <a:lvl5pPr lvl="4" algn="r" rtl="0">
              <a:buNone/>
              <a:defRPr sz="600">
                <a:solidFill>
                  <a:srgbClr val="858585"/>
                </a:solidFill>
                <a:latin typeface="Helvetica"/>
                <a:ea typeface="Helvetica"/>
                <a:cs typeface="Helvetica"/>
                <a:sym typeface="Helvetica"/>
              </a:defRPr>
            </a:lvl5pPr>
            <a:lvl6pPr lvl="5" algn="r" rtl="0">
              <a:buNone/>
              <a:defRPr sz="600">
                <a:solidFill>
                  <a:srgbClr val="858585"/>
                </a:solidFill>
                <a:latin typeface="Helvetica"/>
                <a:ea typeface="Helvetica"/>
                <a:cs typeface="Helvetica"/>
                <a:sym typeface="Helvetica"/>
              </a:defRPr>
            </a:lvl6pPr>
            <a:lvl7pPr lvl="6" algn="r" rtl="0">
              <a:buNone/>
              <a:defRPr sz="600">
                <a:solidFill>
                  <a:srgbClr val="858585"/>
                </a:solidFill>
                <a:latin typeface="Helvetica"/>
                <a:ea typeface="Helvetica"/>
                <a:cs typeface="Helvetica"/>
                <a:sym typeface="Helvetica"/>
              </a:defRPr>
            </a:lvl7pPr>
            <a:lvl8pPr lvl="7" algn="r" rtl="0">
              <a:buNone/>
              <a:defRPr sz="600">
                <a:solidFill>
                  <a:srgbClr val="858585"/>
                </a:solidFill>
                <a:latin typeface="Helvetica"/>
                <a:ea typeface="Helvetica"/>
                <a:cs typeface="Helvetica"/>
                <a:sym typeface="Helvetica"/>
              </a:defRPr>
            </a:lvl8pPr>
            <a:lvl9pPr lvl="8" algn="r" rtl="0">
              <a:buNone/>
              <a:defRPr sz="600">
                <a:solidFill>
                  <a:srgbClr val="858585"/>
                </a:solidFill>
                <a:latin typeface="Helvetica"/>
                <a:ea typeface="Helvetica"/>
                <a:cs typeface="Helvetica"/>
                <a:sym typeface="Helvetica"/>
              </a:defRPr>
            </a:lvl9pPr>
          </a:lstStyle>
          <a:p>
            <a:pPr marL="0" lvl="0" indent="0" algn="r" rtl="0">
              <a:spcBef>
                <a:spcPts val="0"/>
              </a:spcBef>
              <a:spcAft>
                <a:spcPts val="0"/>
              </a:spcAft>
              <a:buNone/>
            </a:pPr>
            <a:fld id="{00000000-1234-1234-1234-123412341234}" type="slidenum">
              <a:rPr lang="en"/>
              <a:t>‹#›</a:t>
            </a:fld>
            <a:endParaRPr/>
          </a:p>
        </p:txBody>
      </p:sp>
      <p:pic>
        <p:nvPicPr>
          <p:cNvPr id="8" name="Google Shape;8;p1"/>
          <p:cNvPicPr preferRelativeResize="0"/>
          <p:nvPr/>
        </p:nvPicPr>
        <p:blipFill rotWithShape="1">
          <a:blip r:embed="rId12">
            <a:alphaModFix/>
          </a:blip>
          <a:srcRect/>
          <a:stretch/>
        </p:blipFill>
        <p:spPr>
          <a:xfrm>
            <a:off x="1850" y="4132375"/>
            <a:ext cx="1135299" cy="1004523"/>
          </a:xfrm>
          <a:prstGeom prst="rect">
            <a:avLst/>
          </a:prstGeom>
          <a:noFill/>
          <a:ln>
            <a:noFill/>
          </a:ln>
        </p:spPr>
      </p:pic>
      <p:sp>
        <p:nvSpPr>
          <p:cNvPr id="9" name="Google Shape;9;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1pPr>
            <a:lvl2pPr lvl="1">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2pPr>
            <a:lvl3pPr lvl="2">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3pPr>
            <a:lvl4pPr lvl="3">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4pPr>
            <a:lvl5pPr lvl="4">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5pPr>
            <a:lvl6pPr lvl="5">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6pPr>
            <a:lvl7pPr lvl="6">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7pPr>
            <a:lvl8pPr lvl="7">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8pPr>
            <a:lvl9pPr lvl="8">
              <a:spcBef>
                <a:spcPts val="0"/>
              </a:spcBef>
              <a:spcAft>
                <a:spcPts val="0"/>
              </a:spcAft>
              <a:buClr>
                <a:schemeClr val="dk1"/>
              </a:buClr>
              <a:buSzPts val="2800"/>
              <a:buFont typeface="Helvetica"/>
              <a:buNone/>
              <a:defRPr sz="2800" b="1">
                <a:solidFill>
                  <a:schemeClr val="dk1"/>
                </a:solidFill>
                <a:latin typeface="Helvetica"/>
                <a:ea typeface="Helvetica"/>
                <a:cs typeface="Helvetica"/>
                <a:sym typeface="Helvetica"/>
              </a:defRPr>
            </a:lvl9pPr>
          </a:lstStyle>
          <a:p>
            <a:endParaRPr/>
          </a:p>
        </p:txBody>
      </p:sp>
      <p:sp>
        <p:nvSpPr>
          <p:cNvPr id="10" name="Google Shape;10;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1pPr>
            <a:lvl2pPr marL="914400" lvl="1"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2pPr>
            <a:lvl3pPr marL="1371600" lvl="2"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3pPr>
            <a:lvl4pPr marL="1828800" lvl="3"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4pPr>
            <a:lvl5pPr marL="2286000" lvl="4"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5pPr>
            <a:lvl6pPr marL="2743200" lvl="5"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6pPr>
            <a:lvl7pPr marL="3200400" lvl="6"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7pPr>
            <a:lvl8pPr marL="3657600" lvl="7"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8pPr>
            <a:lvl9pPr marL="4114800" lvl="8" indent="-304800" rtl="0">
              <a:lnSpc>
                <a:spcPct val="115000"/>
              </a:lnSpc>
              <a:spcBef>
                <a:spcPts val="0"/>
              </a:spcBef>
              <a:spcAft>
                <a:spcPts val="0"/>
              </a:spcAft>
              <a:buClr>
                <a:srgbClr val="DE8F32"/>
              </a:buClr>
              <a:buSzPts val="1200"/>
              <a:buFont typeface="Helvetica"/>
              <a:buChar char="■"/>
              <a:defRPr sz="1200">
                <a:solidFill>
                  <a:schemeClr val="dk1"/>
                </a:solidFill>
                <a:latin typeface="Helvetica"/>
                <a:ea typeface="Helvetica"/>
                <a:cs typeface="Helvetica"/>
                <a:sym typeface="Helvetica"/>
              </a:defRPr>
            </a:lvl9pPr>
          </a:lstStyle>
          <a:p>
            <a:endParaRPr/>
          </a:p>
        </p:txBody>
      </p:sp>
      <p:sp>
        <p:nvSpPr>
          <p:cNvPr id="11" name="Google Shape;11;p1"/>
          <p:cNvSpPr txBox="1"/>
          <p:nvPr/>
        </p:nvSpPr>
        <p:spPr>
          <a:xfrm>
            <a:off x="5796000" y="4685836"/>
            <a:ext cx="3000000" cy="338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1000">
                <a:solidFill>
                  <a:srgbClr val="595959"/>
                </a:solidFill>
                <a:latin typeface="Helvetica"/>
                <a:ea typeface="Helvetica"/>
                <a:cs typeface="Helvetica"/>
                <a:sym typeface="Helvetica"/>
              </a:rPr>
              <a:t>www.synod.va</a:t>
            </a:r>
            <a:endParaRPr sz="1000">
              <a:solidFill>
                <a:srgbClr val="595959"/>
              </a:solidFill>
              <a:latin typeface="Helvetica"/>
              <a:ea typeface="Helvetica"/>
              <a:cs typeface="Helvetica"/>
              <a:sym typeface="Helvetica"/>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5" r:id="rId5"/>
    <p:sldLayoutId id="2147483656" r:id="rId6"/>
    <p:sldLayoutId id="2147483661" r:id="rId7"/>
    <p:sldLayoutId id="2147483663" r:id="rId8"/>
    <p:sldLayoutId id="2147483665"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4.jpg"/><Relationship Id="rId7" Type="http://schemas.openxmlformats.org/officeDocument/2006/relationships/hyperlink" Target="https://www.surveymonkey.com/r/6QGC5NV"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yT9O_KC9sw0"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7.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0"/>
          <p:cNvPicPr preferRelativeResize="0"/>
          <p:nvPr/>
        </p:nvPicPr>
        <p:blipFill rotWithShape="1">
          <a:blip r:embed="rId3">
            <a:alphaModFix amt="10000"/>
          </a:blip>
          <a:srcRect l="25849" b="4168"/>
          <a:stretch/>
        </p:blipFill>
        <p:spPr>
          <a:xfrm>
            <a:off x="-89250" y="-77492"/>
            <a:ext cx="4568260" cy="5259055"/>
          </a:xfrm>
          <a:prstGeom prst="rect">
            <a:avLst/>
          </a:prstGeom>
          <a:noFill/>
          <a:ln>
            <a:noFill/>
          </a:ln>
        </p:spPr>
      </p:pic>
      <p:sp>
        <p:nvSpPr>
          <p:cNvPr id="133" name="Google Shape;133;p20"/>
          <p:cNvSpPr txBox="1">
            <a:spLocks noGrp="1"/>
          </p:cNvSpPr>
          <p:nvPr>
            <p:ph type="title"/>
          </p:nvPr>
        </p:nvSpPr>
        <p:spPr>
          <a:xfrm>
            <a:off x="668026" y="1146820"/>
            <a:ext cx="8226300" cy="2838440"/>
          </a:xfrm>
          <a:prstGeom prst="rect">
            <a:avLst/>
          </a:prstGeom>
        </p:spPr>
        <p:txBody>
          <a:bodyPr spcFirstLastPara="1" wrap="square" lIns="91425" tIns="91425" rIns="91425" bIns="91425" anchor="t" anchorCtr="0">
            <a:normAutofit/>
          </a:bodyPr>
          <a:lstStyle/>
          <a:p>
            <a:r>
              <a:rPr lang="es-ES" dirty="0" err="1"/>
              <a:t>Sinodo</a:t>
            </a:r>
            <a:r>
              <a:rPr lang="es-ES" dirty="0"/>
              <a:t> Universal</a:t>
            </a:r>
            <a:br>
              <a:rPr lang="es-ES" dirty="0"/>
            </a:br>
            <a:r>
              <a:rPr lang="es-ES" sz="2700" dirty="0">
                <a:solidFill>
                  <a:schemeClr val="accent1"/>
                </a:solidFill>
              </a:rPr>
              <a:t>Sesión de Escucha</a:t>
            </a:r>
            <a:br>
              <a:rPr lang="es-ES" sz="2700" dirty="0">
                <a:solidFill>
                  <a:schemeClr val="accent1"/>
                </a:solidFill>
              </a:rPr>
            </a:br>
            <a:br>
              <a:rPr lang="es-ES" sz="1800" dirty="0"/>
            </a:br>
            <a:br>
              <a:rPr lang="es-ES" sz="2200" dirty="0"/>
            </a:br>
            <a:r>
              <a:rPr lang="en-US" sz="2700" dirty="0" err="1">
                <a:solidFill>
                  <a:schemeClr val="accent6"/>
                </a:solidFill>
              </a:rPr>
              <a:t>Nombre</a:t>
            </a:r>
            <a:r>
              <a:rPr lang="en-US" sz="2700" dirty="0">
                <a:solidFill>
                  <a:schemeClr val="accent6"/>
                </a:solidFill>
              </a:rPr>
              <a:t> de </a:t>
            </a:r>
            <a:r>
              <a:rPr lang="en-US" sz="2700" dirty="0" err="1">
                <a:solidFill>
                  <a:schemeClr val="accent6"/>
                </a:solidFill>
              </a:rPr>
              <a:t>Parroquia</a:t>
            </a:r>
            <a:r>
              <a:rPr lang="en-US" sz="2700" dirty="0">
                <a:solidFill>
                  <a:schemeClr val="accent6"/>
                </a:solidFill>
              </a:rPr>
              <a:t>/Escuela/</a:t>
            </a:r>
            <a:r>
              <a:rPr lang="en-US" sz="2700" dirty="0" err="1">
                <a:solidFill>
                  <a:schemeClr val="accent6"/>
                </a:solidFill>
              </a:rPr>
              <a:t>Comunidad</a:t>
            </a:r>
            <a:endParaRPr lang="es-ES" dirty="0">
              <a:solidFill>
                <a:schemeClr val="accent6"/>
              </a:solidFill>
            </a:endParaRPr>
          </a:p>
        </p:txBody>
      </p:sp>
      <p:pic>
        <p:nvPicPr>
          <p:cNvPr id="2" name="Picture 1">
            <a:extLst>
              <a:ext uri="{FF2B5EF4-FFF2-40B4-BE49-F238E27FC236}">
                <a16:creationId xmlns:a16="http://schemas.microsoft.com/office/drawing/2014/main" id="{E00B9B9B-E3D8-4804-AF29-2FB1879435A5}"/>
              </a:ext>
            </a:extLst>
          </p:cNvPr>
          <p:cNvPicPr>
            <a:picLocks noChangeAspect="1"/>
          </p:cNvPicPr>
          <p:nvPr/>
        </p:nvPicPr>
        <p:blipFill>
          <a:blip r:embed="rId4"/>
          <a:stretch>
            <a:fillRect/>
          </a:stretch>
        </p:blipFill>
        <p:spPr>
          <a:xfrm>
            <a:off x="7593582" y="4541520"/>
            <a:ext cx="1300744" cy="573405"/>
          </a:xfrm>
          <a:prstGeom prst="rect">
            <a:avLst/>
          </a:prstGeom>
        </p:spPr>
      </p:pic>
      <p:pic>
        <p:nvPicPr>
          <p:cNvPr id="6" name="Picture 2">
            <a:extLst>
              <a:ext uri="{FF2B5EF4-FFF2-40B4-BE49-F238E27FC236}">
                <a16:creationId xmlns:a16="http://schemas.microsoft.com/office/drawing/2014/main" id="{F2165B9D-1309-4A91-8CDD-660E095272A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866" y="4391025"/>
            <a:ext cx="1543050" cy="752475"/>
          </a:xfrm>
          <a:prstGeom prst="rect">
            <a:avLst/>
          </a:prstGeom>
          <a:solidFill>
            <a:schemeClr val="bg1"/>
          </a:solid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46B40F-DE67-430B-A0F6-5F614F13795D}"/>
              </a:ext>
            </a:extLst>
          </p:cNvPr>
          <p:cNvPicPr>
            <a:picLocks noChangeAspect="1"/>
          </p:cNvPicPr>
          <p:nvPr/>
        </p:nvPicPr>
        <p:blipFill>
          <a:blip r:embed="rId3"/>
          <a:stretch>
            <a:fillRect/>
          </a:stretch>
        </p:blipFill>
        <p:spPr>
          <a:xfrm>
            <a:off x="-6264" y="4197350"/>
            <a:ext cx="1172083" cy="875615"/>
          </a:xfrm>
          <a:prstGeom prst="rect">
            <a:avLst/>
          </a:prstGeom>
        </p:spPr>
      </p:pic>
      <p:sp>
        <p:nvSpPr>
          <p:cNvPr id="3" name="Subtitle 2">
            <a:extLst>
              <a:ext uri="{FF2B5EF4-FFF2-40B4-BE49-F238E27FC236}">
                <a16:creationId xmlns:a16="http://schemas.microsoft.com/office/drawing/2014/main" id="{1EF20454-D74C-431B-9C6A-85FB65911DD1}"/>
              </a:ext>
            </a:extLst>
          </p:cNvPr>
          <p:cNvSpPr>
            <a:spLocks noGrp="1"/>
          </p:cNvSpPr>
          <p:nvPr>
            <p:ph type="subTitle" idx="2"/>
          </p:nvPr>
        </p:nvSpPr>
        <p:spPr>
          <a:xfrm>
            <a:off x="224774" y="227486"/>
            <a:ext cx="7090426" cy="601673"/>
          </a:xfrm>
        </p:spPr>
        <p:txBody>
          <a:bodyPr>
            <a:normAutofit/>
          </a:bodyPr>
          <a:lstStyle/>
          <a:p>
            <a:pPr>
              <a:lnSpc>
                <a:spcPct val="100000"/>
              </a:lnSpc>
            </a:pPr>
            <a:r>
              <a:rPr lang="es-MX" sz="2300" dirty="0"/>
              <a:t>Preguntas para la Sesión de Escucha</a:t>
            </a:r>
            <a:endParaRPr lang="es-MX" sz="1600" dirty="0"/>
          </a:p>
          <a:p>
            <a:endParaRPr lang="es-MX" sz="1600" dirty="0"/>
          </a:p>
        </p:txBody>
      </p:sp>
      <p:sp>
        <p:nvSpPr>
          <p:cNvPr id="4" name="Slide Number Placeholder 3">
            <a:extLst>
              <a:ext uri="{FF2B5EF4-FFF2-40B4-BE49-F238E27FC236}">
                <a16:creationId xmlns:a16="http://schemas.microsoft.com/office/drawing/2014/main" id="{54F79991-7A83-48D3-9B6A-C44A68B1E8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6" name="Picture 5">
            <a:extLst>
              <a:ext uri="{FF2B5EF4-FFF2-40B4-BE49-F238E27FC236}">
                <a16:creationId xmlns:a16="http://schemas.microsoft.com/office/drawing/2014/main" id="{C1AA4BEA-169C-4CE9-B5D6-2DCAF1CB5349}"/>
              </a:ext>
            </a:extLst>
          </p:cNvPr>
          <p:cNvPicPr>
            <a:picLocks noChangeAspect="1"/>
          </p:cNvPicPr>
          <p:nvPr/>
        </p:nvPicPr>
        <p:blipFill>
          <a:blip r:embed="rId4"/>
          <a:stretch>
            <a:fillRect/>
          </a:stretch>
        </p:blipFill>
        <p:spPr>
          <a:xfrm>
            <a:off x="7758843" y="4481945"/>
            <a:ext cx="1219306" cy="542591"/>
          </a:xfrm>
          <a:prstGeom prst="rect">
            <a:avLst/>
          </a:prstGeom>
        </p:spPr>
      </p:pic>
      <p:pic>
        <p:nvPicPr>
          <p:cNvPr id="7" name="Picture 2">
            <a:extLst>
              <a:ext uri="{FF2B5EF4-FFF2-40B4-BE49-F238E27FC236}">
                <a16:creationId xmlns:a16="http://schemas.microsoft.com/office/drawing/2014/main" id="{764AE541-36B5-4CCF-8BA2-EBD408D891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866" y="4391025"/>
            <a:ext cx="1543050" cy="752475"/>
          </a:xfrm>
          <a:prstGeom prst="rect">
            <a:avLst/>
          </a:prstGeom>
          <a:solidFill>
            <a:schemeClr val="bg1"/>
          </a:solidFill>
        </p:spPr>
      </p:pic>
      <p:sp>
        <p:nvSpPr>
          <p:cNvPr id="8" name="Rectangle 7">
            <a:extLst>
              <a:ext uri="{FF2B5EF4-FFF2-40B4-BE49-F238E27FC236}">
                <a16:creationId xmlns:a16="http://schemas.microsoft.com/office/drawing/2014/main" id="{A6F642E7-7A43-4888-B33C-F43532F1720C}"/>
              </a:ext>
            </a:extLst>
          </p:cNvPr>
          <p:cNvSpPr/>
          <p:nvPr/>
        </p:nvSpPr>
        <p:spPr>
          <a:xfrm>
            <a:off x="980649" y="899530"/>
            <a:ext cx="7820901" cy="4016484"/>
          </a:xfrm>
          <a:prstGeom prst="rect">
            <a:avLst/>
          </a:prstGeom>
        </p:spPr>
        <p:txBody>
          <a:bodyPr wrap="square">
            <a:spAutoFit/>
          </a:bodyPr>
          <a:lstStyle/>
          <a:p>
            <a:r>
              <a:rPr lang="es-MX" sz="1800" b="1" dirty="0">
                <a:solidFill>
                  <a:schemeClr val="accent1">
                    <a:lumMod val="75000"/>
                  </a:schemeClr>
                </a:solidFill>
                <a:latin typeface="Arial Nova" panose="020B0504020202020204" pitchFamily="34" charset="0"/>
                <a:cs typeface="Arial" panose="020B0604020202020204" pitchFamily="34" charset="0"/>
              </a:rPr>
              <a:t>Pequeño Grupo Sesión 1:</a:t>
            </a:r>
          </a:p>
          <a:p>
            <a:pPr marL="285750" lvl="2" indent="-285750">
              <a:spcBef>
                <a:spcPts val="600"/>
              </a:spcBef>
              <a:spcAft>
                <a:spcPts val="600"/>
              </a:spcAft>
              <a:buFont typeface="Arial" panose="020B0604020202020204" pitchFamily="34" charset="0"/>
              <a:buChar char="•"/>
            </a:pPr>
            <a:r>
              <a:rPr lang="es-ES" i="1" dirty="0">
                <a:latin typeface="Arial Nova" panose="020B0504020202020204" pitchFamily="34" charset="0"/>
              </a:rPr>
              <a:t>¿</a:t>
            </a:r>
            <a:r>
              <a:rPr lang="es-ES" dirty="0">
                <a:latin typeface="Arial Nova" panose="020B0504020202020204" pitchFamily="34" charset="0"/>
              </a:rPr>
              <a:t>Como y donde experimentas personalmente ser parte de la Iglesia? Describe tu propia experiencia. </a:t>
            </a:r>
          </a:p>
          <a:p>
            <a:pPr marL="285750" lvl="2" indent="-285750">
              <a:spcBef>
                <a:spcPts val="600"/>
              </a:spcBef>
              <a:spcAft>
                <a:spcPts val="600"/>
              </a:spcAft>
              <a:buFont typeface="Arial" panose="020B0604020202020204" pitchFamily="34" charset="0"/>
              <a:buChar char="•"/>
            </a:pPr>
            <a:r>
              <a:rPr lang="es-ES" dirty="0">
                <a:latin typeface="Arial Nova" panose="020B0504020202020204" pitchFamily="34" charset="0"/>
              </a:rPr>
              <a:t>¿Qué alegrías han provocado? </a:t>
            </a:r>
          </a:p>
          <a:p>
            <a:pPr marL="285750" lvl="2" indent="-285750">
              <a:spcBef>
                <a:spcPts val="600"/>
              </a:spcBef>
              <a:spcAft>
                <a:spcPts val="600"/>
              </a:spcAft>
              <a:buFont typeface="Arial" panose="020B0604020202020204" pitchFamily="34" charset="0"/>
              <a:buChar char="•"/>
            </a:pPr>
            <a:r>
              <a:rPr lang="es-ES" dirty="0">
                <a:latin typeface="Arial Nova" panose="020B0504020202020204" pitchFamily="34" charset="0"/>
              </a:rPr>
              <a:t>¿Qué dificultades y obstáculos se han encontrado? ¿Qué heridas han provocado? ¿Qué intuiciones han suscitado? </a:t>
            </a:r>
            <a:endParaRPr lang="en-US" dirty="0">
              <a:latin typeface="Arial Nova" panose="020B0504020202020204" pitchFamily="34" charset="0"/>
            </a:endParaRPr>
          </a:p>
          <a:p>
            <a:endParaRPr lang="en-US" dirty="0">
              <a:latin typeface="Arial Nova" panose="020B0504020202020204" pitchFamily="34" charset="0"/>
              <a:cs typeface="Arial" panose="020B0604020202020204" pitchFamily="34" charset="0"/>
            </a:endParaRPr>
          </a:p>
          <a:p>
            <a:pPr lvl="0"/>
            <a:r>
              <a:rPr lang="es-MX" sz="1800" b="1" dirty="0">
                <a:solidFill>
                  <a:schemeClr val="accent1">
                    <a:lumMod val="75000"/>
                  </a:schemeClr>
                </a:solidFill>
                <a:latin typeface="Arial Nova" panose="020B0504020202020204" pitchFamily="34" charset="0"/>
                <a:cs typeface="Arial" panose="020B0604020202020204" pitchFamily="34" charset="0"/>
              </a:rPr>
              <a:t>Pequeño Grupo Sesión </a:t>
            </a:r>
            <a:r>
              <a:rPr lang="en-US" sz="1800" b="1" dirty="0">
                <a:solidFill>
                  <a:schemeClr val="accent1">
                    <a:lumMod val="75000"/>
                  </a:schemeClr>
                </a:solidFill>
                <a:latin typeface="Arial Nova" panose="020B0504020202020204" pitchFamily="34" charset="0"/>
                <a:cs typeface="Arial" panose="020B0604020202020204" pitchFamily="34" charset="0"/>
              </a:rPr>
              <a:t>2:</a:t>
            </a:r>
          </a:p>
          <a:p>
            <a:pPr marL="285750" lvl="2" indent="-285750">
              <a:spcBef>
                <a:spcPts val="600"/>
              </a:spcBef>
              <a:spcAft>
                <a:spcPts val="600"/>
              </a:spcAft>
              <a:buFont typeface="Arial" panose="020B0604020202020204" pitchFamily="34" charset="0"/>
              <a:buChar char="•"/>
            </a:pPr>
            <a:r>
              <a:rPr lang="es-ES" dirty="0">
                <a:latin typeface="Arial Nova" panose="020B0504020202020204" pitchFamily="34" charset="0"/>
              </a:rPr>
              <a:t>¿Cuáles son tus perspectivas y que sueñas para nuestra Iglesia en el futuro?</a:t>
            </a:r>
          </a:p>
          <a:p>
            <a:pPr marL="285750" lvl="2" indent="-285750">
              <a:spcBef>
                <a:spcPts val="600"/>
              </a:spcBef>
              <a:spcAft>
                <a:spcPts val="600"/>
              </a:spcAft>
              <a:buFont typeface="Arial" panose="020B0604020202020204" pitchFamily="34" charset="0"/>
              <a:buChar char="•"/>
            </a:pPr>
            <a:r>
              <a:rPr lang="es-ES" dirty="0">
                <a:latin typeface="Arial Nova" panose="020B0504020202020204" pitchFamily="34" charset="0"/>
              </a:rPr>
              <a:t>¿Hay algún aspecto de la misión evangelizadora de la Iglesia que le gustaría ver?</a:t>
            </a:r>
            <a:endParaRPr lang="en-US" dirty="0">
              <a:latin typeface="Arial Nova" panose="020B0504020202020204" pitchFamily="34" charset="0"/>
            </a:endParaRPr>
          </a:p>
          <a:p>
            <a:pPr marL="285750" lvl="2" indent="-285750">
              <a:spcBef>
                <a:spcPts val="600"/>
              </a:spcBef>
              <a:spcAft>
                <a:spcPts val="600"/>
              </a:spcAft>
              <a:buFont typeface="Arial" panose="020B0604020202020204" pitchFamily="34" charset="0"/>
              <a:buChar char="•"/>
            </a:pPr>
            <a:r>
              <a:rPr lang="es-ES" dirty="0">
                <a:latin typeface="Arial Nova" panose="020B0504020202020204" pitchFamily="34" charset="0"/>
              </a:rPr>
              <a:t>¿Cómo valoras la misión social de la Iglesia de cuidar de los pobres y marginados, así como sus esfuerzos para abordar la pobreza y el cambio social?</a:t>
            </a:r>
            <a:endParaRPr lang="en-US" dirty="0">
              <a:latin typeface="Arial Nova" panose="020B0504020202020204" pitchFamily="34" charset="0"/>
            </a:endParaRPr>
          </a:p>
          <a:p>
            <a:pPr>
              <a:spcBef>
                <a:spcPts val="600"/>
              </a:spcBef>
              <a:spcAft>
                <a:spcPts val="600"/>
              </a:spcAft>
            </a:pPr>
            <a:endParaRPr lang="en-US" dirty="0">
              <a:latin typeface="Helvetica Neue Light" panose="020B0604020202020204" charset="0"/>
              <a:cs typeface="Arial" panose="020B0604020202020204" pitchFamily="34" charset="0"/>
            </a:endParaRPr>
          </a:p>
        </p:txBody>
      </p:sp>
    </p:spTree>
    <p:extLst>
      <p:ext uri="{BB962C8B-B14F-4D97-AF65-F5344CB8AC3E}">
        <p14:creationId xmlns:p14="http://schemas.microsoft.com/office/powerpoint/2010/main" val="3751185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34"/>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pic>
        <p:nvPicPr>
          <p:cNvPr id="3" name="Picture 2">
            <a:extLst>
              <a:ext uri="{FF2B5EF4-FFF2-40B4-BE49-F238E27FC236}">
                <a16:creationId xmlns:a16="http://schemas.microsoft.com/office/drawing/2014/main" id="{4CCFDF09-2FD8-4D41-9302-E805D970C5E5}"/>
              </a:ext>
            </a:extLst>
          </p:cNvPr>
          <p:cNvPicPr>
            <a:picLocks noChangeAspect="1"/>
          </p:cNvPicPr>
          <p:nvPr/>
        </p:nvPicPr>
        <p:blipFill>
          <a:blip r:embed="rId3"/>
          <a:stretch>
            <a:fillRect/>
          </a:stretch>
        </p:blipFill>
        <p:spPr>
          <a:xfrm>
            <a:off x="-1" y="4210050"/>
            <a:ext cx="1155083" cy="862915"/>
          </a:xfrm>
          <a:prstGeom prst="rect">
            <a:avLst/>
          </a:prstGeom>
        </p:spPr>
      </p:pic>
      <p:pic>
        <p:nvPicPr>
          <p:cNvPr id="7" name="Picture 2">
            <a:extLst>
              <a:ext uri="{FF2B5EF4-FFF2-40B4-BE49-F238E27FC236}">
                <a16:creationId xmlns:a16="http://schemas.microsoft.com/office/drawing/2014/main" id="{FE384C8C-2386-4D45-85BB-836B6E6EAC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4866" y="4391025"/>
            <a:ext cx="1543050" cy="752475"/>
          </a:xfrm>
          <a:prstGeom prst="rect">
            <a:avLst/>
          </a:prstGeom>
          <a:solidFill>
            <a:schemeClr val="bg1"/>
          </a:solidFill>
        </p:spPr>
      </p:pic>
      <p:cxnSp>
        <p:nvCxnSpPr>
          <p:cNvPr id="8" name="Google Shape;258;p34">
            <a:extLst>
              <a:ext uri="{FF2B5EF4-FFF2-40B4-BE49-F238E27FC236}">
                <a16:creationId xmlns:a16="http://schemas.microsoft.com/office/drawing/2014/main" id="{9FF0E999-1442-4AD1-8757-A3CE2EBFA283}"/>
              </a:ext>
            </a:extLst>
          </p:cNvPr>
          <p:cNvCxnSpPr/>
          <p:nvPr/>
        </p:nvCxnSpPr>
        <p:spPr>
          <a:xfrm>
            <a:off x="3432600" y="3504375"/>
            <a:ext cx="2278800" cy="0"/>
          </a:xfrm>
          <a:prstGeom prst="straightConnector1">
            <a:avLst/>
          </a:prstGeom>
          <a:noFill/>
          <a:ln w="28575" cap="flat" cmpd="sng">
            <a:solidFill>
              <a:srgbClr val="DE8F32"/>
            </a:solidFill>
            <a:prstDash val="dot"/>
            <a:round/>
            <a:headEnd type="none" w="med" len="med"/>
            <a:tailEnd type="none" w="med" len="med"/>
          </a:ln>
        </p:spPr>
      </p:cxnSp>
      <p:sp>
        <p:nvSpPr>
          <p:cNvPr id="9" name="Rectangle 8">
            <a:extLst>
              <a:ext uri="{FF2B5EF4-FFF2-40B4-BE49-F238E27FC236}">
                <a16:creationId xmlns:a16="http://schemas.microsoft.com/office/drawing/2014/main" id="{B828F9CE-7038-46C6-A0AE-EEBBE6D4FE82}"/>
              </a:ext>
            </a:extLst>
          </p:cNvPr>
          <p:cNvSpPr/>
          <p:nvPr/>
        </p:nvSpPr>
        <p:spPr>
          <a:xfrm>
            <a:off x="2278380" y="2634957"/>
            <a:ext cx="4876799" cy="923330"/>
          </a:xfrm>
          <a:prstGeom prst="rect">
            <a:avLst/>
          </a:prstGeom>
        </p:spPr>
        <p:txBody>
          <a:bodyPr wrap="square">
            <a:spAutoFit/>
          </a:bodyPr>
          <a:lstStyle/>
          <a:p>
            <a:r>
              <a:rPr lang="es-MX" sz="4000" b="1" dirty="0">
                <a:solidFill>
                  <a:schemeClr val="accent1">
                    <a:lumMod val="75000"/>
                  </a:schemeClr>
                </a:solidFill>
                <a:latin typeface="Helvetica Neue Light" panose="020B0604020202020204" charset="0"/>
                <a:cs typeface="Arial" panose="020B0604020202020204" pitchFamily="34" charset="0"/>
              </a:rPr>
              <a:t>Grupo Pequeño </a:t>
            </a:r>
          </a:p>
          <a:p>
            <a:endParaRPr lang="es-MX" dirty="0"/>
          </a:p>
        </p:txBody>
      </p:sp>
      <p:sp>
        <p:nvSpPr>
          <p:cNvPr id="10" name="Rectangle 9">
            <a:extLst>
              <a:ext uri="{FF2B5EF4-FFF2-40B4-BE49-F238E27FC236}">
                <a16:creationId xmlns:a16="http://schemas.microsoft.com/office/drawing/2014/main" id="{E6A2A3AE-B83D-43B8-972D-0DF87FDD71C3}"/>
              </a:ext>
            </a:extLst>
          </p:cNvPr>
          <p:cNvSpPr/>
          <p:nvPr/>
        </p:nvSpPr>
        <p:spPr>
          <a:xfrm>
            <a:off x="3732415" y="3722960"/>
            <a:ext cx="1792730" cy="523220"/>
          </a:xfrm>
          <a:prstGeom prst="rect">
            <a:avLst/>
          </a:prstGeom>
        </p:spPr>
        <p:txBody>
          <a:bodyPr wrap="square">
            <a:spAutoFit/>
          </a:bodyPr>
          <a:lstStyle/>
          <a:p>
            <a:r>
              <a:rPr lang="es-MX" sz="2800" dirty="0"/>
              <a:t>Sesión #1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46B40F-DE67-430B-A0F6-5F614F13795D}"/>
              </a:ext>
            </a:extLst>
          </p:cNvPr>
          <p:cNvPicPr>
            <a:picLocks noChangeAspect="1"/>
          </p:cNvPicPr>
          <p:nvPr/>
        </p:nvPicPr>
        <p:blipFill>
          <a:blip r:embed="rId3"/>
          <a:stretch>
            <a:fillRect/>
          </a:stretch>
        </p:blipFill>
        <p:spPr>
          <a:xfrm>
            <a:off x="-6264" y="4197350"/>
            <a:ext cx="1172083" cy="875615"/>
          </a:xfrm>
          <a:prstGeom prst="rect">
            <a:avLst/>
          </a:prstGeom>
        </p:spPr>
      </p:pic>
      <p:sp>
        <p:nvSpPr>
          <p:cNvPr id="3" name="Subtitle 2">
            <a:extLst>
              <a:ext uri="{FF2B5EF4-FFF2-40B4-BE49-F238E27FC236}">
                <a16:creationId xmlns:a16="http://schemas.microsoft.com/office/drawing/2014/main" id="{1EF20454-D74C-431B-9C6A-85FB65911DD1}"/>
              </a:ext>
            </a:extLst>
          </p:cNvPr>
          <p:cNvSpPr>
            <a:spLocks noGrp="1"/>
          </p:cNvSpPr>
          <p:nvPr>
            <p:ph type="subTitle" idx="2"/>
          </p:nvPr>
        </p:nvSpPr>
        <p:spPr>
          <a:xfrm>
            <a:off x="224774" y="227486"/>
            <a:ext cx="7090426" cy="601673"/>
          </a:xfrm>
        </p:spPr>
        <p:txBody>
          <a:bodyPr>
            <a:normAutofit/>
          </a:bodyPr>
          <a:lstStyle/>
          <a:p>
            <a:pPr>
              <a:lnSpc>
                <a:spcPct val="100000"/>
              </a:lnSpc>
            </a:pPr>
            <a:r>
              <a:rPr lang="es-MX" sz="2300" b="1" dirty="0"/>
              <a:t>Preguntas para la Sesión de Escucha Sesión #1</a:t>
            </a:r>
            <a:endParaRPr lang="es-MX" sz="1600" b="1" dirty="0"/>
          </a:p>
          <a:p>
            <a:endParaRPr lang="es-MX" sz="1600" dirty="0"/>
          </a:p>
        </p:txBody>
      </p:sp>
      <p:sp>
        <p:nvSpPr>
          <p:cNvPr id="4" name="Slide Number Placeholder 3">
            <a:extLst>
              <a:ext uri="{FF2B5EF4-FFF2-40B4-BE49-F238E27FC236}">
                <a16:creationId xmlns:a16="http://schemas.microsoft.com/office/drawing/2014/main" id="{54F79991-7A83-48D3-9B6A-C44A68B1E8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5" name="Rectangle 4">
            <a:extLst>
              <a:ext uri="{FF2B5EF4-FFF2-40B4-BE49-F238E27FC236}">
                <a16:creationId xmlns:a16="http://schemas.microsoft.com/office/drawing/2014/main" id="{41384993-5C51-4560-BA53-190DE5CECA34}"/>
              </a:ext>
            </a:extLst>
          </p:cNvPr>
          <p:cNvSpPr/>
          <p:nvPr/>
        </p:nvSpPr>
        <p:spPr>
          <a:xfrm>
            <a:off x="822960" y="981351"/>
            <a:ext cx="7894319" cy="3669723"/>
          </a:xfrm>
          <a:prstGeom prst="rect">
            <a:avLst/>
          </a:prstGeom>
        </p:spPr>
        <p:txBody>
          <a:bodyPr wrap="square">
            <a:spAutoFit/>
          </a:bodyPr>
          <a:lstStyle/>
          <a:p>
            <a:pPr lvl="2">
              <a:spcBef>
                <a:spcPts val="2400"/>
              </a:spcBef>
              <a:spcAft>
                <a:spcPts val="2400"/>
              </a:spcAft>
            </a:pPr>
            <a:r>
              <a:rPr lang="es-ES" sz="2400" dirty="0">
                <a:latin typeface="Helvetica Neue Light" panose="020B0604020202020204" charset="0"/>
                <a:cs typeface="Arial" panose="020B0604020202020204" pitchFamily="34" charset="0"/>
              </a:rPr>
              <a:t>¿Cómo y dónde experimentas personalmente ser parte de la Iglesia? Describe tu propia experiencia. </a:t>
            </a:r>
          </a:p>
          <a:p>
            <a:pPr lvl="2"/>
            <a:r>
              <a:rPr lang="es-ES" sz="2400" dirty="0">
                <a:latin typeface="Helvetica Neue Light" panose="020B0604020202020204" charset="0"/>
                <a:cs typeface="Arial" panose="020B0604020202020204" pitchFamily="34" charset="0"/>
              </a:rPr>
              <a:t>Al releer más profundamente estas experiencias: </a:t>
            </a:r>
          </a:p>
          <a:p>
            <a:pPr marL="342900" lvl="6" indent="-342900">
              <a:lnSpc>
                <a:spcPct val="150000"/>
              </a:lnSpc>
              <a:buFont typeface="Arial" panose="020B0604020202020204" pitchFamily="34" charset="0"/>
              <a:buChar char="•"/>
            </a:pPr>
            <a:r>
              <a:rPr lang="es-ES" sz="2400" dirty="0">
                <a:latin typeface="Helvetica Neue Light" panose="020B0604020202020204" charset="0"/>
                <a:cs typeface="Arial" panose="020B0604020202020204" pitchFamily="34" charset="0"/>
              </a:rPr>
              <a:t>¿Qué alegrías han provocado?  </a:t>
            </a:r>
          </a:p>
          <a:p>
            <a:pPr marL="342900" lvl="6" indent="-342900">
              <a:lnSpc>
                <a:spcPct val="150000"/>
              </a:lnSpc>
              <a:buFont typeface="Arial" panose="020B0604020202020204" pitchFamily="34" charset="0"/>
              <a:buChar char="•"/>
            </a:pPr>
            <a:r>
              <a:rPr lang="es-ES" sz="2400" dirty="0">
                <a:latin typeface="Helvetica Neue Light" panose="020B0604020202020204" charset="0"/>
                <a:cs typeface="Arial" panose="020B0604020202020204" pitchFamily="34" charset="0"/>
              </a:rPr>
              <a:t>¿Qué dificultades y obstáculos se han encontrado?</a:t>
            </a:r>
          </a:p>
          <a:p>
            <a:pPr marL="342900" lvl="6" indent="-342900">
              <a:lnSpc>
                <a:spcPct val="150000"/>
              </a:lnSpc>
              <a:buFont typeface="Arial" panose="020B0604020202020204" pitchFamily="34" charset="0"/>
              <a:buChar char="•"/>
            </a:pPr>
            <a:r>
              <a:rPr lang="es-ES" sz="2400" dirty="0">
                <a:latin typeface="Helvetica Neue Light" panose="020B0604020202020204" charset="0"/>
                <a:cs typeface="Arial" panose="020B0604020202020204" pitchFamily="34" charset="0"/>
              </a:rPr>
              <a:t>¿Qué heridas han provocado? </a:t>
            </a:r>
          </a:p>
          <a:p>
            <a:pPr marL="342900" lvl="6" indent="-342900">
              <a:lnSpc>
                <a:spcPct val="150000"/>
              </a:lnSpc>
              <a:buFont typeface="Arial" panose="020B0604020202020204" pitchFamily="34" charset="0"/>
              <a:buChar char="•"/>
            </a:pPr>
            <a:r>
              <a:rPr lang="es-ES" sz="2400" dirty="0">
                <a:latin typeface="Helvetica Neue Light" panose="020B0604020202020204" charset="0"/>
                <a:cs typeface="Arial" panose="020B0604020202020204" pitchFamily="34" charset="0"/>
              </a:rPr>
              <a:t>¿Qué intuiciones han suscitado? </a:t>
            </a:r>
            <a:endParaRPr lang="en-US" dirty="0">
              <a:latin typeface="Helvetica Neue Light" panose="020B0604020202020204" charset="0"/>
              <a:cs typeface="Arial" panose="020B0604020202020204" pitchFamily="34" charset="0"/>
            </a:endParaRPr>
          </a:p>
        </p:txBody>
      </p:sp>
      <p:pic>
        <p:nvPicPr>
          <p:cNvPr id="6" name="Picture 5">
            <a:extLst>
              <a:ext uri="{FF2B5EF4-FFF2-40B4-BE49-F238E27FC236}">
                <a16:creationId xmlns:a16="http://schemas.microsoft.com/office/drawing/2014/main" id="{C1AA4BEA-169C-4CE9-B5D6-2DCAF1CB5349}"/>
              </a:ext>
            </a:extLst>
          </p:cNvPr>
          <p:cNvPicPr>
            <a:picLocks noChangeAspect="1"/>
          </p:cNvPicPr>
          <p:nvPr/>
        </p:nvPicPr>
        <p:blipFill>
          <a:blip r:embed="rId4"/>
          <a:stretch>
            <a:fillRect/>
          </a:stretch>
        </p:blipFill>
        <p:spPr>
          <a:xfrm>
            <a:off x="7758843" y="4481945"/>
            <a:ext cx="1219306" cy="542591"/>
          </a:xfrm>
          <a:prstGeom prst="rect">
            <a:avLst/>
          </a:prstGeom>
        </p:spPr>
      </p:pic>
      <p:pic>
        <p:nvPicPr>
          <p:cNvPr id="7" name="Picture 2">
            <a:extLst>
              <a:ext uri="{FF2B5EF4-FFF2-40B4-BE49-F238E27FC236}">
                <a16:creationId xmlns:a16="http://schemas.microsoft.com/office/drawing/2014/main" id="{764AE541-36B5-4CCF-8BA2-EBD408D891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866" y="4391025"/>
            <a:ext cx="1543050" cy="752475"/>
          </a:xfrm>
          <a:prstGeom prst="rect">
            <a:avLst/>
          </a:prstGeom>
          <a:solidFill>
            <a:schemeClr val="bg1"/>
          </a:solidFill>
        </p:spPr>
      </p:pic>
    </p:spTree>
    <p:extLst>
      <p:ext uri="{BB962C8B-B14F-4D97-AF65-F5344CB8AC3E}">
        <p14:creationId xmlns:p14="http://schemas.microsoft.com/office/powerpoint/2010/main" val="4260387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9"/>
          <p:cNvSpPr txBox="1">
            <a:spLocks noGrp="1"/>
          </p:cNvSpPr>
          <p:nvPr>
            <p:ph type="title"/>
          </p:nvPr>
        </p:nvSpPr>
        <p:spPr>
          <a:xfrm>
            <a:off x="324000" y="2151600"/>
            <a:ext cx="8454300" cy="840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US" dirty="0">
                <a:solidFill>
                  <a:srgbClr val="DE8F32"/>
                </a:solidFill>
              </a:rPr>
              <a:t>Descanso</a:t>
            </a:r>
            <a:endParaRPr dirty="0">
              <a:solidFill>
                <a:srgbClr val="DE8F32"/>
              </a:solidFill>
            </a:endParaRPr>
          </a:p>
        </p:txBody>
      </p:sp>
    </p:spTree>
    <p:extLst>
      <p:ext uri="{BB962C8B-B14F-4D97-AF65-F5344CB8AC3E}">
        <p14:creationId xmlns:p14="http://schemas.microsoft.com/office/powerpoint/2010/main" val="1960598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34"/>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pic>
        <p:nvPicPr>
          <p:cNvPr id="3" name="Picture 2">
            <a:extLst>
              <a:ext uri="{FF2B5EF4-FFF2-40B4-BE49-F238E27FC236}">
                <a16:creationId xmlns:a16="http://schemas.microsoft.com/office/drawing/2014/main" id="{4CCFDF09-2FD8-4D41-9302-E805D970C5E5}"/>
              </a:ext>
            </a:extLst>
          </p:cNvPr>
          <p:cNvPicPr>
            <a:picLocks noChangeAspect="1"/>
          </p:cNvPicPr>
          <p:nvPr/>
        </p:nvPicPr>
        <p:blipFill>
          <a:blip r:embed="rId3"/>
          <a:stretch>
            <a:fillRect/>
          </a:stretch>
        </p:blipFill>
        <p:spPr>
          <a:xfrm>
            <a:off x="-1" y="4210050"/>
            <a:ext cx="1155083" cy="862915"/>
          </a:xfrm>
          <a:prstGeom prst="rect">
            <a:avLst/>
          </a:prstGeom>
        </p:spPr>
      </p:pic>
      <p:pic>
        <p:nvPicPr>
          <p:cNvPr id="7" name="Picture 2">
            <a:extLst>
              <a:ext uri="{FF2B5EF4-FFF2-40B4-BE49-F238E27FC236}">
                <a16:creationId xmlns:a16="http://schemas.microsoft.com/office/drawing/2014/main" id="{FE384C8C-2386-4D45-85BB-836B6E6EAC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4866" y="4391025"/>
            <a:ext cx="1543050" cy="752475"/>
          </a:xfrm>
          <a:prstGeom prst="rect">
            <a:avLst/>
          </a:prstGeom>
          <a:solidFill>
            <a:schemeClr val="bg1"/>
          </a:solidFill>
        </p:spPr>
      </p:pic>
      <p:cxnSp>
        <p:nvCxnSpPr>
          <p:cNvPr id="8" name="Google Shape;258;p34">
            <a:extLst>
              <a:ext uri="{FF2B5EF4-FFF2-40B4-BE49-F238E27FC236}">
                <a16:creationId xmlns:a16="http://schemas.microsoft.com/office/drawing/2014/main" id="{9FF0E999-1442-4AD1-8757-A3CE2EBFA283}"/>
              </a:ext>
            </a:extLst>
          </p:cNvPr>
          <p:cNvCxnSpPr/>
          <p:nvPr/>
        </p:nvCxnSpPr>
        <p:spPr>
          <a:xfrm>
            <a:off x="3432600" y="3504375"/>
            <a:ext cx="2278800" cy="0"/>
          </a:xfrm>
          <a:prstGeom prst="straightConnector1">
            <a:avLst/>
          </a:prstGeom>
          <a:noFill/>
          <a:ln w="28575" cap="flat" cmpd="sng">
            <a:solidFill>
              <a:srgbClr val="DE8F32"/>
            </a:solidFill>
            <a:prstDash val="dot"/>
            <a:round/>
            <a:headEnd type="none" w="med" len="med"/>
            <a:tailEnd type="none" w="med" len="med"/>
          </a:ln>
        </p:spPr>
      </p:cxnSp>
      <p:sp>
        <p:nvSpPr>
          <p:cNvPr id="9" name="Rectangle 8">
            <a:extLst>
              <a:ext uri="{FF2B5EF4-FFF2-40B4-BE49-F238E27FC236}">
                <a16:creationId xmlns:a16="http://schemas.microsoft.com/office/drawing/2014/main" id="{B828F9CE-7038-46C6-A0AE-EEBBE6D4FE82}"/>
              </a:ext>
            </a:extLst>
          </p:cNvPr>
          <p:cNvSpPr/>
          <p:nvPr/>
        </p:nvSpPr>
        <p:spPr>
          <a:xfrm>
            <a:off x="2278380" y="2634957"/>
            <a:ext cx="4876799" cy="923330"/>
          </a:xfrm>
          <a:prstGeom prst="rect">
            <a:avLst/>
          </a:prstGeom>
        </p:spPr>
        <p:txBody>
          <a:bodyPr wrap="square">
            <a:spAutoFit/>
          </a:bodyPr>
          <a:lstStyle/>
          <a:p>
            <a:r>
              <a:rPr lang="es-MX" sz="4000" b="1" dirty="0">
                <a:solidFill>
                  <a:schemeClr val="accent1">
                    <a:lumMod val="75000"/>
                  </a:schemeClr>
                </a:solidFill>
                <a:latin typeface="Helvetica Neue Light" panose="020B0604020202020204" charset="0"/>
                <a:cs typeface="Arial" panose="020B0604020202020204" pitchFamily="34" charset="0"/>
              </a:rPr>
              <a:t>Grupo Pequeño </a:t>
            </a:r>
          </a:p>
          <a:p>
            <a:endParaRPr lang="es-MX" dirty="0"/>
          </a:p>
        </p:txBody>
      </p:sp>
      <p:sp>
        <p:nvSpPr>
          <p:cNvPr id="10" name="Rectangle 9">
            <a:extLst>
              <a:ext uri="{FF2B5EF4-FFF2-40B4-BE49-F238E27FC236}">
                <a16:creationId xmlns:a16="http://schemas.microsoft.com/office/drawing/2014/main" id="{E6A2A3AE-B83D-43B8-972D-0DF87FDD71C3}"/>
              </a:ext>
            </a:extLst>
          </p:cNvPr>
          <p:cNvSpPr/>
          <p:nvPr/>
        </p:nvSpPr>
        <p:spPr>
          <a:xfrm>
            <a:off x="3732415" y="3722960"/>
            <a:ext cx="1792730" cy="523220"/>
          </a:xfrm>
          <a:prstGeom prst="rect">
            <a:avLst/>
          </a:prstGeom>
        </p:spPr>
        <p:txBody>
          <a:bodyPr wrap="square">
            <a:spAutoFit/>
          </a:bodyPr>
          <a:lstStyle/>
          <a:p>
            <a:r>
              <a:rPr lang="es-MX" sz="2800" dirty="0"/>
              <a:t>Sesión #2</a:t>
            </a:r>
          </a:p>
        </p:txBody>
      </p:sp>
    </p:spTree>
    <p:extLst>
      <p:ext uri="{BB962C8B-B14F-4D97-AF65-F5344CB8AC3E}">
        <p14:creationId xmlns:p14="http://schemas.microsoft.com/office/powerpoint/2010/main" val="1838468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46B40F-DE67-430B-A0F6-5F614F13795D}"/>
              </a:ext>
            </a:extLst>
          </p:cNvPr>
          <p:cNvPicPr>
            <a:picLocks noChangeAspect="1"/>
          </p:cNvPicPr>
          <p:nvPr/>
        </p:nvPicPr>
        <p:blipFill>
          <a:blip r:embed="rId3"/>
          <a:stretch>
            <a:fillRect/>
          </a:stretch>
        </p:blipFill>
        <p:spPr>
          <a:xfrm>
            <a:off x="-6264" y="4197350"/>
            <a:ext cx="1172083" cy="875615"/>
          </a:xfrm>
          <a:prstGeom prst="rect">
            <a:avLst/>
          </a:prstGeom>
        </p:spPr>
      </p:pic>
      <p:sp>
        <p:nvSpPr>
          <p:cNvPr id="3" name="Subtitle 2">
            <a:extLst>
              <a:ext uri="{FF2B5EF4-FFF2-40B4-BE49-F238E27FC236}">
                <a16:creationId xmlns:a16="http://schemas.microsoft.com/office/drawing/2014/main" id="{1EF20454-D74C-431B-9C6A-85FB65911DD1}"/>
              </a:ext>
            </a:extLst>
          </p:cNvPr>
          <p:cNvSpPr>
            <a:spLocks noGrp="1"/>
          </p:cNvSpPr>
          <p:nvPr>
            <p:ph type="subTitle" idx="2"/>
          </p:nvPr>
        </p:nvSpPr>
        <p:spPr>
          <a:xfrm>
            <a:off x="224774" y="227486"/>
            <a:ext cx="7090426" cy="601673"/>
          </a:xfrm>
        </p:spPr>
        <p:txBody>
          <a:bodyPr>
            <a:normAutofit/>
          </a:bodyPr>
          <a:lstStyle/>
          <a:p>
            <a:pPr>
              <a:lnSpc>
                <a:spcPct val="100000"/>
              </a:lnSpc>
            </a:pPr>
            <a:r>
              <a:rPr lang="es-MX" sz="2300" b="1" dirty="0"/>
              <a:t>Preguntas para la Sesión de Escucha Sesión #2</a:t>
            </a:r>
            <a:endParaRPr lang="es-MX" sz="1600" b="1" dirty="0"/>
          </a:p>
          <a:p>
            <a:endParaRPr lang="es-MX" sz="1600" dirty="0"/>
          </a:p>
        </p:txBody>
      </p:sp>
      <p:sp>
        <p:nvSpPr>
          <p:cNvPr id="4" name="Slide Number Placeholder 3">
            <a:extLst>
              <a:ext uri="{FF2B5EF4-FFF2-40B4-BE49-F238E27FC236}">
                <a16:creationId xmlns:a16="http://schemas.microsoft.com/office/drawing/2014/main" id="{54F79991-7A83-48D3-9B6A-C44A68B1E8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6" name="Picture 5">
            <a:extLst>
              <a:ext uri="{FF2B5EF4-FFF2-40B4-BE49-F238E27FC236}">
                <a16:creationId xmlns:a16="http://schemas.microsoft.com/office/drawing/2014/main" id="{C1AA4BEA-169C-4CE9-B5D6-2DCAF1CB5349}"/>
              </a:ext>
            </a:extLst>
          </p:cNvPr>
          <p:cNvPicPr>
            <a:picLocks noChangeAspect="1"/>
          </p:cNvPicPr>
          <p:nvPr/>
        </p:nvPicPr>
        <p:blipFill>
          <a:blip r:embed="rId4"/>
          <a:stretch>
            <a:fillRect/>
          </a:stretch>
        </p:blipFill>
        <p:spPr>
          <a:xfrm>
            <a:off x="7758843" y="4481945"/>
            <a:ext cx="1219306" cy="542591"/>
          </a:xfrm>
          <a:prstGeom prst="rect">
            <a:avLst/>
          </a:prstGeom>
        </p:spPr>
      </p:pic>
      <p:pic>
        <p:nvPicPr>
          <p:cNvPr id="7" name="Picture 2">
            <a:extLst>
              <a:ext uri="{FF2B5EF4-FFF2-40B4-BE49-F238E27FC236}">
                <a16:creationId xmlns:a16="http://schemas.microsoft.com/office/drawing/2014/main" id="{764AE541-36B5-4CCF-8BA2-EBD408D891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866" y="4391025"/>
            <a:ext cx="1543050" cy="752475"/>
          </a:xfrm>
          <a:prstGeom prst="rect">
            <a:avLst/>
          </a:prstGeom>
          <a:solidFill>
            <a:schemeClr val="bg1"/>
          </a:solidFill>
        </p:spPr>
      </p:pic>
      <p:sp>
        <p:nvSpPr>
          <p:cNvPr id="9" name="Rectangle 8">
            <a:extLst>
              <a:ext uri="{FF2B5EF4-FFF2-40B4-BE49-F238E27FC236}">
                <a16:creationId xmlns:a16="http://schemas.microsoft.com/office/drawing/2014/main" id="{29B3ED4A-AA65-4F4E-9D21-90691FBCC4A4}"/>
              </a:ext>
            </a:extLst>
          </p:cNvPr>
          <p:cNvSpPr/>
          <p:nvPr/>
        </p:nvSpPr>
        <p:spPr>
          <a:xfrm>
            <a:off x="990230" y="1140589"/>
            <a:ext cx="7536969" cy="2862322"/>
          </a:xfrm>
          <a:prstGeom prst="rect">
            <a:avLst/>
          </a:prstGeom>
        </p:spPr>
        <p:txBody>
          <a:bodyPr wrap="square">
            <a:spAutoFit/>
          </a:bodyPr>
          <a:lstStyle/>
          <a:p>
            <a:pPr marL="285750" lvl="2" indent="-285750">
              <a:spcBef>
                <a:spcPts val="1200"/>
              </a:spcBef>
              <a:spcAft>
                <a:spcPts val="1200"/>
              </a:spcAft>
              <a:buFont typeface="Arial" panose="020B0604020202020204" pitchFamily="34" charset="0"/>
              <a:buChar char="•"/>
            </a:pPr>
            <a:r>
              <a:rPr lang="es-ES" sz="2000" dirty="0">
                <a:latin typeface="Arial Nova" panose="020B0504020202020204" pitchFamily="34" charset="0"/>
              </a:rPr>
              <a:t>¿Cuáles son tus perspectivas y que sueñas para nuestra Iglesia en el futuro?</a:t>
            </a:r>
          </a:p>
          <a:p>
            <a:pPr marL="285750" lvl="2" indent="-285750">
              <a:spcBef>
                <a:spcPts val="1200"/>
              </a:spcBef>
              <a:spcAft>
                <a:spcPts val="1200"/>
              </a:spcAft>
              <a:buFont typeface="Arial" panose="020B0604020202020204" pitchFamily="34" charset="0"/>
              <a:buChar char="•"/>
            </a:pPr>
            <a:r>
              <a:rPr lang="es-ES" sz="2000" dirty="0">
                <a:latin typeface="Arial Nova" panose="020B0504020202020204" pitchFamily="34" charset="0"/>
              </a:rPr>
              <a:t>¿Hay algún aspecto de la misión evangelizadora de la Iglesia que le gustaría ver?</a:t>
            </a:r>
            <a:endParaRPr lang="en-US" sz="2000" dirty="0">
              <a:latin typeface="Arial Nova" panose="020B0504020202020204" pitchFamily="34" charset="0"/>
            </a:endParaRPr>
          </a:p>
          <a:p>
            <a:pPr marL="285750" lvl="2" indent="-285750">
              <a:spcBef>
                <a:spcPts val="1200"/>
              </a:spcBef>
              <a:spcAft>
                <a:spcPts val="1200"/>
              </a:spcAft>
              <a:buFont typeface="Arial" panose="020B0604020202020204" pitchFamily="34" charset="0"/>
              <a:buChar char="•"/>
            </a:pPr>
            <a:r>
              <a:rPr lang="es-ES" sz="2000" dirty="0">
                <a:latin typeface="Arial Nova" panose="020B0504020202020204" pitchFamily="34" charset="0"/>
              </a:rPr>
              <a:t>¿Cómo valoras la misión social de la Iglesia de cuidar de los pobres y marginados, así como sus esfuerzos para abordar la pobreza y el cambio social?</a:t>
            </a:r>
            <a:endParaRPr lang="en-US" sz="2000" dirty="0">
              <a:latin typeface="Arial Nova" panose="020B0504020202020204" pitchFamily="34" charset="0"/>
            </a:endParaRPr>
          </a:p>
        </p:txBody>
      </p:sp>
    </p:spTree>
    <p:extLst>
      <p:ext uri="{BB962C8B-B14F-4D97-AF65-F5344CB8AC3E}">
        <p14:creationId xmlns:p14="http://schemas.microsoft.com/office/powerpoint/2010/main" val="767317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6"/>
          <p:cNvPicPr preferRelativeResize="0"/>
          <p:nvPr/>
        </p:nvPicPr>
        <p:blipFill rotWithShape="1">
          <a:blip r:embed="rId3">
            <a:alphaModFix/>
          </a:blip>
          <a:srcRect l="29338" t="37563" b="21694"/>
          <a:stretch/>
        </p:blipFill>
        <p:spPr>
          <a:xfrm>
            <a:off x="154100" y="3459925"/>
            <a:ext cx="2080524" cy="1532877"/>
          </a:xfrm>
          <a:prstGeom prst="rect">
            <a:avLst/>
          </a:prstGeom>
          <a:noFill/>
          <a:ln>
            <a:noFill/>
          </a:ln>
        </p:spPr>
      </p:pic>
      <p:pic>
        <p:nvPicPr>
          <p:cNvPr id="184" name="Google Shape;184;p26"/>
          <p:cNvPicPr preferRelativeResize="0"/>
          <p:nvPr/>
        </p:nvPicPr>
        <p:blipFill rotWithShape="1">
          <a:blip r:embed="rId4">
            <a:alphaModFix/>
          </a:blip>
          <a:srcRect r="11016"/>
          <a:stretch/>
        </p:blipFill>
        <p:spPr>
          <a:xfrm>
            <a:off x="2311325" y="3459925"/>
            <a:ext cx="2080527" cy="1532874"/>
          </a:xfrm>
          <a:prstGeom prst="rect">
            <a:avLst/>
          </a:prstGeom>
          <a:noFill/>
          <a:ln>
            <a:noFill/>
          </a:ln>
        </p:spPr>
      </p:pic>
      <p:pic>
        <p:nvPicPr>
          <p:cNvPr id="185" name="Google Shape;185;p26"/>
          <p:cNvPicPr preferRelativeResize="0"/>
          <p:nvPr/>
        </p:nvPicPr>
        <p:blipFill rotWithShape="1">
          <a:blip r:embed="rId5">
            <a:alphaModFix/>
          </a:blip>
          <a:srcRect l="13156"/>
          <a:stretch/>
        </p:blipFill>
        <p:spPr>
          <a:xfrm>
            <a:off x="154100" y="150698"/>
            <a:ext cx="4237752" cy="3175475"/>
          </a:xfrm>
          <a:prstGeom prst="rect">
            <a:avLst/>
          </a:prstGeom>
          <a:noFill/>
          <a:ln>
            <a:noFill/>
          </a:ln>
        </p:spPr>
      </p:pic>
      <p:pic>
        <p:nvPicPr>
          <p:cNvPr id="186" name="Google Shape;186;p26"/>
          <p:cNvPicPr preferRelativeResize="0"/>
          <p:nvPr/>
        </p:nvPicPr>
        <p:blipFill rotWithShape="1">
          <a:blip r:embed="rId6">
            <a:alphaModFix/>
          </a:blip>
          <a:srcRect l="22868" r="17717"/>
          <a:stretch/>
        </p:blipFill>
        <p:spPr>
          <a:xfrm>
            <a:off x="4557200" y="0"/>
            <a:ext cx="4599875" cy="5143501"/>
          </a:xfrm>
          <a:prstGeom prst="rect">
            <a:avLst/>
          </a:prstGeom>
          <a:noFill/>
          <a:ln>
            <a:noFill/>
          </a:ln>
        </p:spPr>
      </p:pic>
      <p:sp>
        <p:nvSpPr>
          <p:cNvPr id="187" name="Google Shape;187;p26"/>
          <p:cNvSpPr txBox="1">
            <a:spLocks noGrp="1"/>
          </p:cNvSpPr>
          <p:nvPr>
            <p:ph type="body" idx="1"/>
          </p:nvPr>
        </p:nvSpPr>
        <p:spPr>
          <a:xfrm>
            <a:off x="4557200" y="1379913"/>
            <a:ext cx="4237752" cy="1930362"/>
          </a:xfrm>
          <a:prstGeom prst="rect">
            <a:avLst/>
          </a:prstGeom>
          <a:solidFill>
            <a:schemeClr val="lt1"/>
          </a:solidFill>
        </p:spPr>
        <p:txBody>
          <a:bodyPr spcFirstLastPara="1" wrap="square" lIns="91425" tIns="91425" rIns="91425" bIns="91425" anchor="ctr" anchorCtr="0">
            <a:normAutofit fontScale="92500"/>
          </a:bodyPr>
          <a:lstStyle/>
          <a:p>
            <a:pPr marL="0" lvl="0" indent="0" algn="l" rtl="0">
              <a:spcBef>
                <a:spcPts val="0"/>
              </a:spcBef>
              <a:spcAft>
                <a:spcPts val="0"/>
              </a:spcAft>
              <a:buClr>
                <a:schemeClr val="dk1"/>
              </a:buClr>
              <a:buSzPts val="1100"/>
              <a:buFont typeface="Arial"/>
              <a:buNone/>
            </a:pPr>
            <a:r>
              <a:rPr lang="en-US" sz="3400" b="1" dirty="0">
                <a:solidFill>
                  <a:schemeClr val="accent1"/>
                </a:solidFill>
                <a:sym typeface="Helvetica Neue"/>
              </a:rPr>
              <a:t>Video de la </a:t>
            </a:r>
            <a:r>
              <a:rPr lang="en-US" sz="3400" b="1" dirty="0" err="1">
                <a:solidFill>
                  <a:schemeClr val="accent1"/>
                </a:solidFill>
                <a:sym typeface="Helvetica Neue"/>
              </a:rPr>
              <a:t>Encuesta</a:t>
            </a:r>
            <a:r>
              <a:rPr lang="en-US" sz="3400" b="1" dirty="0">
                <a:solidFill>
                  <a:schemeClr val="accent1"/>
                </a:solidFill>
                <a:sym typeface="Helvetica Neue"/>
              </a:rPr>
              <a:t> del </a:t>
            </a:r>
            <a:r>
              <a:rPr lang="en-US" sz="3400" b="1" dirty="0" err="1">
                <a:solidFill>
                  <a:schemeClr val="accent1"/>
                </a:solidFill>
                <a:sym typeface="Helvetica Neue"/>
              </a:rPr>
              <a:t>Sinodo</a:t>
            </a:r>
            <a:endParaRPr lang="en-US" sz="3400" b="1" dirty="0">
              <a:solidFill>
                <a:schemeClr val="accent1"/>
              </a:solidFill>
            </a:endParaRPr>
          </a:p>
          <a:p>
            <a:pPr marL="0" lvl="0" indent="0" algn="r" rtl="0">
              <a:spcBef>
                <a:spcPts val="0"/>
              </a:spcBef>
              <a:spcAft>
                <a:spcPts val="0"/>
              </a:spcAft>
              <a:buClr>
                <a:schemeClr val="dk1"/>
              </a:buClr>
              <a:buSzPts val="1100"/>
              <a:buFont typeface="Arial"/>
              <a:buNone/>
            </a:pPr>
            <a:endParaRPr lang="en-US" sz="2400" b="1" dirty="0">
              <a:solidFill>
                <a:schemeClr val="accent1"/>
              </a:solidFill>
            </a:endParaRPr>
          </a:p>
          <a:p>
            <a:pPr marL="0" lvl="0" indent="0" algn="r">
              <a:buClr>
                <a:schemeClr val="dk1"/>
              </a:buClr>
              <a:buSzPts val="1100"/>
              <a:buNone/>
            </a:pPr>
            <a:r>
              <a:rPr lang="en-US" b="1" dirty="0">
                <a:hlinkClick r:id="rId7"/>
              </a:rPr>
              <a:t>DSJ Universal Synod Survey 2022</a:t>
            </a:r>
            <a:endParaRPr lang="en-US" sz="2400" b="1" dirty="0">
              <a:solidFill>
                <a:schemeClr val="accent1"/>
              </a:solidFill>
              <a:sym typeface="Helvetica Neue"/>
            </a:endParaRPr>
          </a:p>
        </p:txBody>
      </p:sp>
      <p:sp>
        <p:nvSpPr>
          <p:cNvPr id="188" name="Google Shape;188;p26"/>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189" name="Google Shape;189;p26"/>
          <p:cNvSpPr txBox="1">
            <a:spLocks noGrp="1"/>
          </p:cNvSpPr>
          <p:nvPr>
            <p:ph type="sldNum" idx="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pic>
        <p:nvPicPr>
          <p:cNvPr id="10" name="Picture 2">
            <a:extLst>
              <a:ext uri="{FF2B5EF4-FFF2-40B4-BE49-F238E27FC236}">
                <a16:creationId xmlns:a16="http://schemas.microsoft.com/office/drawing/2014/main" id="{B8A69D0C-8BBD-4E03-91F0-D52E716E88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14025" y="4391025"/>
            <a:ext cx="1543050" cy="752475"/>
          </a:xfrm>
          <a:prstGeom prst="rect">
            <a:avLst/>
          </a:prstGeom>
          <a:solidFill>
            <a:schemeClr val="bg1"/>
          </a:solidFill>
        </p:spPr>
      </p:pic>
      <p:sp>
        <p:nvSpPr>
          <p:cNvPr id="16" name="Rectangle 15">
            <a:extLst>
              <a:ext uri="{FF2B5EF4-FFF2-40B4-BE49-F238E27FC236}">
                <a16:creationId xmlns:a16="http://schemas.microsoft.com/office/drawing/2014/main" id="{A465722A-9493-4BF3-BE42-10856D6B6376}"/>
              </a:ext>
            </a:extLst>
          </p:cNvPr>
          <p:cNvSpPr/>
          <p:nvPr/>
        </p:nvSpPr>
        <p:spPr>
          <a:xfrm>
            <a:off x="-1" y="0"/>
            <a:ext cx="9143307"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0720046-691F-4478-A1EA-64AC552FD2DE}"/>
              </a:ext>
            </a:extLst>
          </p:cNvPr>
          <p:cNvPicPr>
            <a:picLocks noChangeAspect="1"/>
          </p:cNvPicPr>
          <p:nvPr/>
        </p:nvPicPr>
        <p:blipFill>
          <a:blip r:embed="rId9"/>
          <a:stretch>
            <a:fillRect/>
          </a:stretch>
        </p:blipFill>
        <p:spPr>
          <a:xfrm>
            <a:off x="693" y="0"/>
            <a:ext cx="4548285" cy="4548285"/>
          </a:xfrm>
          <a:prstGeom prst="rect">
            <a:avLst/>
          </a:prstGeom>
          <a:ln>
            <a:noFill/>
          </a:ln>
        </p:spPr>
      </p:pic>
      <p:sp>
        <p:nvSpPr>
          <p:cNvPr id="18" name="Rectangle 17">
            <a:extLst>
              <a:ext uri="{FF2B5EF4-FFF2-40B4-BE49-F238E27FC236}">
                <a16:creationId xmlns:a16="http://schemas.microsoft.com/office/drawing/2014/main" id="{3E65629B-2D2B-4E5E-9B6A-71D21C50D3F3}"/>
              </a:ext>
            </a:extLst>
          </p:cNvPr>
          <p:cNvSpPr/>
          <p:nvPr/>
        </p:nvSpPr>
        <p:spPr>
          <a:xfrm>
            <a:off x="4978103" y="1591023"/>
            <a:ext cx="3765890" cy="2062103"/>
          </a:xfrm>
          <a:prstGeom prst="rect">
            <a:avLst/>
          </a:prstGeom>
        </p:spPr>
        <p:txBody>
          <a:bodyPr wrap="square">
            <a:spAutoFit/>
          </a:bodyPr>
          <a:lstStyle/>
          <a:p>
            <a:pPr lvl="0">
              <a:buClr>
                <a:schemeClr val="dk1"/>
              </a:buClr>
              <a:buSzPts val="1100"/>
            </a:pPr>
            <a:r>
              <a:rPr lang="es-ES" sz="3200" b="1" dirty="0">
                <a:solidFill>
                  <a:schemeClr val="accent1"/>
                </a:solidFill>
                <a:sym typeface="Helvetica Neue"/>
              </a:rPr>
              <a:t>Video de la Encuesta del Sínodo
</a:t>
            </a:r>
            <a:endParaRPr lang="en-US" sz="3200" b="1" dirty="0">
              <a:solidFill>
                <a:schemeClr val="accent1"/>
              </a:solidFill>
            </a:endParaRPr>
          </a:p>
        </p:txBody>
      </p:sp>
      <p:sp>
        <p:nvSpPr>
          <p:cNvPr id="19" name="Rectangle 18">
            <a:extLst>
              <a:ext uri="{FF2B5EF4-FFF2-40B4-BE49-F238E27FC236}">
                <a16:creationId xmlns:a16="http://schemas.microsoft.com/office/drawing/2014/main" id="{D6C65630-D020-4F33-8235-A23EBDEFFC46}"/>
              </a:ext>
            </a:extLst>
          </p:cNvPr>
          <p:cNvSpPr/>
          <p:nvPr/>
        </p:nvSpPr>
        <p:spPr>
          <a:xfrm>
            <a:off x="2213594" y="4451022"/>
            <a:ext cx="4498347" cy="338554"/>
          </a:xfrm>
          <a:prstGeom prst="rect">
            <a:avLst/>
          </a:prstGeom>
          <a:solidFill>
            <a:schemeClr val="bg1"/>
          </a:solidFill>
        </p:spPr>
        <p:txBody>
          <a:bodyPr wrap="none">
            <a:spAutoFit/>
          </a:bodyPr>
          <a:lstStyle/>
          <a:p>
            <a:r>
              <a:rPr lang="en-US" sz="1600" b="1" dirty="0">
                <a:hlinkClick r:id="rId7"/>
              </a:rPr>
              <a:t>https://www.surveymonkey.com/r/6QGC5NV</a:t>
            </a:r>
            <a:endParaRPr lang="en-US" sz="1600" b="1" dirty="0"/>
          </a:p>
        </p:txBody>
      </p:sp>
      <p:pic>
        <p:nvPicPr>
          <p:cNvPr id="20" name="Picture 4">
            <a:extLst>
              <a:ext uri="{FF2B5EF4-FFF2-40B4-BE49-F238E27FC236}">
                <a16:creationId xmlns:a16="http://schemas.microsoft.com/office/drawing/2014/main" id="{B6D8A65A-74C6-4FD3-8FE6-04341CE6D6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0256" y="4391025"/>
            <a:ext cx="1543050" cy="752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7" name="Google Shape;257;p34"/>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pic>
        <p:nvPicPr>
          <p:cNvPr id="3" name="Picture 2">
            <a:extLst>
              <a:ext uri="{FF2B5EF4-FFF2-40B4-BE49-F238E27FC236}">
                <a16:creationId xmlns:a16="http://schemas.microsoft.com/office/drawing/2014/main" id="{4CCFDF09-2FD8-4D41-9302-E805D970C5E5}"/>
              </a:ext>
            </a:extLst>
          </p:cNvPr>
          <p:cNvPicPr>
            <a:picLocks noChangeAspect="1"/>
          </p:cNvPicPr>
          <p:nvPr/>
        </p:nvPicPr>
        <p:blipFill>
          <a:blip r:embed="rId3"/>
          <a:stretch>
            <a:fillRect/>
          </a:stretch>
        </p:blipFill>
        <p:spPr>
          <a:xfrm>
            <a:off x="-1" y="4210050"/>
            <a:ext cx="1155083" cy="862915"/>
          </a:xfrm>
          <a:prstGeom prst="rect">
            <a:avLst/>
          </a:prstGeom>
        </p:spPr>
      </p:pic>
      <p:pic>
        <p:nvPicPr>
          <p:cNvPr id="7" name="Picture 2">
            <a:extLst>
              <a:ext uri="{FF2B5EF4-FFF2-40B4-BE49-F238E27FC236}">
                <a16:creationId xmlns:a16="http://schemas.microsoft.com/office/drawing/2014/main" id="{FE384C8C-2386-4D45-85BB-836B6E6EAC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4866" y="4391025"/>
            <a:ext cx="1543050" cy="752475"/>
          </a:xfrm>
          <a:prstGeom prst="rect">
            <a:avLst/>
          </a:prstGeom>
          <a:solidFill>
            <a:schemeClr val="bg1"/>
          </a:solidFill>
        </p:spPr>
      </p:pic>
      <p:sp>
        <p:nvSpPr>
          <p:cNvPr id="9" name="Rectangle 8">
            <a:extLst>
              <a:ext uri="{FF2B5EF4-FFF2-40B4-BE49-F238E27FC236}">
                <a16:creationId xmlns:a16="http://schemas.microsoft.com/office/drawing/2014/main" id="{B828F9CE-7038-46C6-A0AE-EEBBE6D4FE82}"/>
              </a:ext>
            </a:extLst>
          </p:cNvPr>
          <p:cNvSpPr/>
          <p:nvPr/>
        </p:nvSpPr>
        <p:spPr>
          <a:xfrm>
            <a:off x="0" y="2231097"/>
            <a:ext cx="9144000" cy="1292662"/>
          </a:xfrm>
          <a:prstGeom prst="rect">
            <a:avLst/>
          </a:prstGeom>
        </p:spPr>
        <p:txBody>
          <a:bodyPr wrap="square">
            <a:spAutoFit/>
          </a:bodyPr>
          <a:lstStyle/>
          <a:p>
            <a:pPr algn="ctr"/>
            <a:r>
              <a:rPr lang="es-MX" sz="4000" b="1" dirty="0">
                <a:solidFill>
                  <a:schemeClr val="accent1">
                    <a:lumMod val="75000"/>
                  </a:schemeClr>
                </a:solidFill>
                <a:latin typeface="Helvetica Neue Light" panose="020B0604020202020204" charset="0"/>
                <a:cs typeface="Arial" panose="020B0604020202020204" pitchFamily="34" charset="0"/>
              </a:rPr>
              <a:t>Grupo Grande</a:t>
            </a:r>
          </a:p>
          <a:p>
            <a:pPr algn="ctr"/>
            <a:r>
              <a:rPr lang="es-MX" sz="2400" b="1" dirty="0">
                <a:solidFill>
                  <a:schemeClr val="tx1"/>
                </a:solidFill>
                <a:latin typeface="Helvetica Neue Light" panose="020B0604020202020204" charset="0"/>
                <a:cs typeface="Arial" panose="020B0604020202020204" pitchFamily="34" charset="0"/>
              </a:rPr>
              <a:t>Comentarios</a:t>
            </a:r>
          </a:p>
          <a:p>
            <a:pPr algn="ctr"/>
            <a:endParaRPr lang="es-MX" dirty="0"/>
          </a:p>
        </p:txBody>
      </p:sp>
    </p:spTree>
    <p:extLst>
      <p:ext uri="{BB962C8B-B14F-4D97-AF65-F5344CB8AC3E}">
        <p14:creationId xmlns:p14="http://schemas.microsoft.com/office/powerpoint/2010/main" val="3004747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3" name="Picture 2">
            <a:extLst>
              <a:ext uri="{FF2B5EF4-FFF2-40B4-BE49-F238E27FC236}">
                <a16:creationId xmlns:a16="http://schemas.microsoft.com/office/drawing/2014/main" id="{F3DD8922-B0E3-450F-879B-D58DD881315C}"/>
              </a:ext>
            </a:extLst>
          </p:cNvPr>
          <p:cNvPicPr>
            <a:picLocks noChangeAspect="1"/>
          </p:cNvPicPr>
          <p:nvPr/>
        </p:nvPicPr>
        <p:blipFill>
          <a:blip r:embed="rId3"/>
          <a:stretch>
            <a:fillRect/>
          </a:stretch>
        </p:blipFill>
        <p:spPr>
          <a:xfrm>
            <a:off x="0" y="4248151"/>
            <a:ext cx="1198500" cy="895350"/>
          </a:xfrm>
          <a:prstGeom prst="rect">
            <a:avLst/>
          </a:prstGeom>
        </p:spPr>
      </p:pic>
      <p:sp>
        <p:nvSpPr>
          <p:cNvPr id="177" name="Google Shape;177;p25"/>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178" name="Google Shape;178;p25"/>
          <p:cNvSpPr txBox="1">
            <a:spLocks noGrp="1"/>
          </p:cNvSpPr>
          <p:nvPr>
            <p:ph type="subTitle" idx="2"/>
          </p:nvPr>
        </p:nvSpPr>
        <p:spPr>
          <a:xfrm>
            <a:off x="224774" y="457200"/>
            <a:ext cx="8393446" cy="662940"/>
          </a:xfrm>
          <a:prstGeom prst="rect">
            <a:avLst/>
          </a:prstGeom>
        </p:spPr>
        <p:txBody>
          <a:bodyPr spcFirstLastPara="1" wrap="square" lIns="91425" tIns="91425" rIns="91425" bIns="91425" anchor="t" anchorCtr="0">
            <a:normAutofit lnSpcReduction="10000"/>
          </a:bodyPr>
          <a:lstStyle/>
          <a:p>
            <a:pPr marL="0" lvl="0" indent="0" algn="ctr">
              <a:lnSpc>
                <a:spcPct val="100000"/>
              </a:lnSpc>
              <a:buClr>
                <a:schemeClr val="dk1"/>
              </a:buClr>
            </a:pPr>
            <a:r>
              <a:rPr lang="es-MX" sz="2000" b="1" i="1" dirty="0"/>
              <a:t>Oración del Papa Francisco</a:t>
            </a:r>
          </a:p>
          <a:p>
            <a:pPr marL="0" lvl="0" indent="0" algn="ctr">
              <a:lnSpc>
                <a:spcPct val="100000"/>
              </a:lnSpc>
              <a:buClr>
                <a:schemeClr val="dk1"/>
              </a:buClr>
            </a:pPr>
            <a:r>
              <a:rPr lang="es-MX" sz="1200" dirty="0"/>
              <a:t>Invocación del Espíritu Santo</a:t>
            </a:r>
            <a:endParaRPr lang="es-MX" sz="1200" b="1" dirty="0">
              <a:sym typeface="Helvetica Neue Light"/>
            </a:endParaRPr>
          </a:p>
        </p:txBody>
      </p:sp>
      <p:sp>
        <p:nvSpPr>
          <p:cNvPr id="4" name="Rectangle 3">
            <a:extLst>
              <a:ext uri="{FF2B5EF4-FFF2-40B4-BE49-F238E27FC236}">
                <a16:creationId xmlns:a16="http://schemas.microsoft.com/office/drawing/2014/main" id="{426368E5-EE13-408C-AADB-8EC42366A910}"/>
              </a:ext>
            </a:extLst>
          </p:cNvPr>
          <p:cNvSpPr/>
          <p:nvPr/>
        </p:nvSpPr>
        <p:spPr>
          <a:xfrm>
            <a:off x="224774" y="1209675"/>
            <a:ext cx="8919226" cy="3093154"/>
          </a:xfrm>
          <a:prstGeom prst="rect">
            <a:avLst/>
          </a:prstGeom>
        </p:spPr>
        <p:txBody>
          <a:bodyPr wrap="square" numCol="2">
            <a:spAutoFit/>
          </a:bodyPr>
          <a:lstStyle/>
          <a:p>
            <a:r>
              <a:rPr lang="es-ES" sz="1500" b="1" dirty="0">
                <a:latin typeface="Helvetica Neue Light" panose="020B0604020202020204" charset="0"/>
              </a:rPr>
              <a:t>Ven, Espíritu Santo.</a:t>
            </a:r>
          </a:p>
          <a:p>
            <a:endParaRPr lang="es-ES" sz="1500" b="1" dirty="0">
              <a:latin typeface="Helvetica Neue Light" panose="020B0604020202020204" charset="0"/>
            </a:endParaRPr>
          </a:p>
          <a:p>
            <a:r>
              <a:rPr lang="es-ES" sz="1500" b="1" dirty="0">
                <a:latin typeface="Helvetica Neue Light" panose="020B0604020202020204" charset="0"/>
              </a:rPr>
              <a:t>Tú que suscitas lenguas nuevas</a:t>
            </a:r>
          </a:p>
          <a:p>
            <a:r>
              <a:rPr lang="es-ES" sz="1500" b="1" dirty="0">
                <a:latin typeface="Helvetica Neue Light" panose="020B0604020202020204" charset="0"/>
              </a:rPr>
              <a:t>  y pones en los labios palabras de vida,</a:t>
            </a:r>
          </a:p>
          <a:p>
            <a:r>
              <a:rPr lang="es-ES" sz="1500" b="1" dirty="0">
                <a:latin typeface="Helvetica Neue Light" panose="020B0604020202020204" charset="0"/>
              </a:rPr>
              <a:t>  líbranos de convertirnos en una Iglesia de    </a:t>
            </a:r>
          </a:p>
          <a:p>
            <a:r>
              <a:rPr lang="es-ES" sz="1500" b="1" dirty="0">
                <a:latin typeface="Helvetica Neue Light" panose="020B0604020202020204" charset="0"/>
              </a:rPr>
              <a:t>  museo,</a:t>
            </a:r>
          </a:p>
          <a:p>
            <a:r>
              <a:rPr lang="es-ES" sz="1500" b="1" dirty="0">
                <a:latin typeface="Helvetica Neue Light" panose="020B0604020202020204" charset="0"/>
              </a:rPr>
              <a:t>  hermosa pero muda, con mucho pasado y   </a:t>
            </a:r>
          </a:p>
          <a:p>
            <a:r>
              <a:rPr lang="es-ES" sz="1500" b="1" dirty="0">
                <a:latin typeface="Helvetica Neue Light" panose="020B0604020202020204" charset="0"/>
              </a:rPr>
              <a:t>  poco futuro.</a:t>
            </a:r>
          </a:p>
          <a:p>
            <a:endParaRPr lang="es-ES" sz="1500" b="1" dirty="0">
              <a:latin typeface="Helvetica Neue Light" panose="020B0604020202020204" charset="0"/>
            </a:endParaRPr>
          </a:p>
          <a:p>
            <a:r>
              <a:rPr lang="es-ES" sz="1500" b="1" dirty="0">
                <a:latin typeface="Helvetica Neue Light" panose="020B0604020202020204" charset="0"/>
              </a:rPr>
              <a:t>Ven en medio nuestro,</a:t>
            </a:r>
          </a:p>
          <a:p>
            <a:r>
              <a:rPr lang="es-ES" sz="1500" b="1" dirty="0">
                <a:latin typeface="Helvetica Neue Light" panose="020B0604020202020204" charset="0"/>
              </a:rPr>
              <a:t>  para que en la experiencia sinodal</a:t>
            </a:r>
          </a:p>
          <a:p>
            <a:r>
              <a:rPr lang="es-ES" sz="1500" b="1" dirty="0">
                <a:latin typeface="Helvetica Neue Light" panose="020B0604020202020204" charset="0"/>
              </a:rPr>
              <a:t>  no nos dejemos abrumar por el desencanto,</a:t>
            </a:r>
          </a:p>
          <a:p>
            <a:r>
              <a:rPr lang="es-ES" sz="1500" b="1" dirty="0">
                <a:latin typeface="Helvetica Neue Light" panose="020B0604020202020204" charset="0"/>
              </a:rPr>
              <a:t>  no diluyamos la profecía,</a:t>
            </a:r>
          </a:p>
          <a:p>
            <a:r>
              <a:rPr lang="es-ES" sz="1500" b="1" dirty="0">
                <a:latin typeface="Helvetica Neue Light" panose="020B0604020202020204" charset="0"/>
              </a:rPr>
              <a:t>  no terminemos por reducirlo todo</a:t>
            </a:r>
          </a:p>
          <a:p>
            <a:r>
              <a:rPr lang="es-ES" sz="1500" b="1" dirty="0">
                <a:latin typeface="Helvetica Neue Light" panose="020B0604020202020204" charset="0"/>
              </a:rPr>
              <a:t>  a discusiones estériles.</a:t>
            </a:r>
          </a:p>
          <a:p>
            <a:endParaRPr lang="es-ES" sz="1500" b="1" dirty="0">
              <a:latin typeface="Helvetica Neue Light" panose="020B0604020202020204" charset="0"/>
            </a:endParaRPr>
          </a:p>
          <a:p>
            <a:r>
              <a:rPr lang="es-ES" sz="1500" b="1" dirty="0">
                <a:latin typeface="Helvetica Neue Light" panose="020B0604020202020204" charset="0"/>
              </a:rPr>
              <a:t>Ven, Espíritu de amor,</a:t>
            </a:r>
          </a:p>
          <a:p>
            <a:r>
              <a:rPr lang="es-ES" sz="1500" b="1" dirty="0">
                <a:latin typeface="Helvetica Neue Light" panose="020B0604020202020204" charset="0"/>
              </a:rPr>
              <a:t>  dispón nuestros corazones a la escucha.</a:t>
            </a:r>
          </a:p>
          <a:p>
            <a:endParaRPr lang="es-ES" sz="1500" b="1" dirty="0">
              <a:latin typeface="Helvetica Neue Light" panose="020B0604020202020204" charset="0"/>
            </a:endParaRPr>
          </a:p>
          <a:p>
            <a:r>
              <a:rPr lang="es-ES" sz="1500" b="1" dirty="0">
                <a:latin typeface="Helvetica Neue Light" panose="020B0604020202020204" charset="0"/>
              </a:rPr>
              <a:t>Ven, Espíritu de santidad,</a:t>
            </a:r>
          </a:p>
          <a:p>
            <a:r>
              <a:rPr lang="es-ES" sz="1500" b="1" dirty="0">
                <a:latin typeface="Helvetica Neue Light" panose="020B0604020202020204" charset="0"/>
              </a:rPr>
              <a:t>  renueva al santo Pueblo de Dios.</a:t>
            </a:r>
          </a:p>
          <a:p>
            <a:endParaRPr lang="es-ES" sz="1500" b="1" dirty="0">
              <a:latin typeface="Helvetica Neue Light" panose="020B0604020202020204" charset="0"/>
            </a:endParaRPr>
          </a:p>
          <a:p>
            <a:r>
              <a:rPr lang="es-ES" sz="1500" b="1" dirty="0">
                <a:latin typeface="Helvetica Neue Light" panose="020B0604020202020204" charset="0"/>
              </a:rPr>
              <a:t>Ven, Espíritu creador,</a:t>
            </a:r>
          </a:p>
          <a:p>
            <a:r>
              <a:rPr lang="es-ES" sz="1500" b="1" dirty="0">
                <a:latin typeface="Helvetica Neue Light" panose="020B0604020202020204" charset="0"/>
              </a:rPr>
              <a:t>  renueva la faz de la tierra.</a:t>
            </a:r>
          </a:p>
          <a:p>
            <a:endParaRPr lang="es-ES" sz="1500" b="1" dirty="0">
              <a:latin typeface="Helvetica Neue Light" panose="020B0604020202020204" charset="0"/>
            </a:endParaRPr>
          </a:p>
          <a:p>
            <a:r>
              <a:rPr lang="es-ES" sz="1500" b="1" dirty="0">
                <a:latin typeface="Helvetica Neue Light" panose="020B0604020202020204" charset="0"/>
              </a:rPr>
              <a:t>Amen.</a:t>
            </a:r>
          </a:p>
        </p:txBody>
      </p:sp>
      <p:pic>
        <p:nvPicPr>
          <p:cNvPr id="7" name="Picture 2">
            <a:extLst>
              <a:ext uri="{FF2B5EF4-FFF2-40B4-BE49-F238E27FC236}">
                <a16:creationId xmlns:a16="http://schemas.microsoft.com/office/drawing/2014/main" id="{5BA960A3-96D1-451A-ACAC-D3E261B95D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4866" y="4391025"/>
            <a:ext cx="1543050" cy="752475"/>
          </a:xfrm>
          <a:prstGeom prst="rect">
            <a:avLst/>
          </a:prstGeom>
          <a:solidFill>
            <a:schemeClr val="bg1"/>
          </a:solidFill>
        </p:spPr>
      </p:pic>
    </p:spTree>
    <p:extLst>
      <p:ext uri="{BB962C8B-B14F-4D97-AF65-F5344CB8AC3E}">
        <p14:creationId xmlns:p14="http://schemas.microsoft.com/office/powerpoint/2010/main" val="37765609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39"/>
          <p:cNvSpPr txBox="1">
            <a:spLocks noGrp="1"/>
          </p:cNvSpPr>
          <p:nvPr>
            <p:ph type="title"/>
          </p:nvPr>
        </p:nvSpPr>
        <p:spPr>
          <a:xfrm>
            <a:off x="324000" y="2151600"/>
            <a:ext cx="8454300" cy="8403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US" dirty="0">
                <a:solidFill>
                  <a:srgbClr val="DE8F32"/>
                </a:solidFill>
              </a:rPr>
              <a:t>Gracias</a:t>
            </a:r>
            <a:endParaRPr dirty="0">
              <a:solidFill>
                <a:srgbClr val="DE8F32"/>
              </a:solidFill>
            </a:endParaRPr>
          </a:p>
        </p:txBody>
      </p:sp>
      <p:pic>
        <p:nvPicPr>
          <p:cNvPr id="3" name="Picture 2">
            <a:extLst>
              <a:ext uri="{FF2B5EF4-FFF2-40B4-BE49-F238E27FC236}">
                <a16:creationId xmlns:a16="http://schemas.microsoft.com/office/drawing/2014/main" id="{C06A8EC7-D932-4C07-94AC-7DC62F5A42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3926" y="4459605"/>
            <a:ext cx="1543050" cy="752475"/>
          </a:xfrm>
          <a:prstGeom prst="rect">
            <a:avLst/>
          </a:prstGeom>
          <a:noFill/>
        </p:spPr>
      </p:pic>
      <p:pic>
        <p:nvPicPr>
          <p:cNvPr id="4" name="Picture 3">
            <a:extLst>
              <a:ext uri="{FF2B5EF4-FFF2-40B4-BE49-F238E27FC236}">
                <a16:creationId xmlns:a16="http://schemas.microsoft.com/office/drawing/2014/main" id="{A7BA5698-66DA-4790-8483-31A92F5E917D}"/>
              </a:ext>
            </a:extLst>
          </p:cNvPr>
          <p:cNvPicPr>
            <a:picLocks noChangeAspect="1"/>
          </p:cNvPicPr>
          <p:nvPr/>
        </p:nvPicPr>
        <p:blipFill>
          <a:blip r:embed="rId4"/>
          <a:stretch>
            <a:fillRect/>
          </a:stretch>
        </p:blipFill>
        <p:spPr>
          <a:xfrm>
            <a:off x="-76200" y="4260265"/>
            <a:ext cx="1274083" cy="951815"/>
          </a:xfrm>
          <a:prstGeom prst="rect">
            <a:avLst/>
          </a:prstGeom>
        </p:spPr>
      </p:pic>
    </p:spTree>
    <p:extLst>
      <p:ext uri="{BB962C8B-B14F-4D97-AF65-F5344CB8AC3E}">
        <p14:creationId xmlns:p14="http://schemas.microsoft.com/office/powerpoint/2010/main" val="71310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4D2A9A-B13D-4B2D-9426-315E87DB30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
        <p:nvSpPr>
          <p:cNvPr id="6" name="Rectangle 5">
            <a:extLst>
              <a:ext uri="{FF2B5EF4-FFF2-40B4-BE49-F238E27FC236}">
                <a16:creationId xmlns:a16="http://schemas.microsoft.com/office/drawing/2014/main" id="{DE4741C8-C9BE-4ECB-AB2E-1E41DC0B1F53}"/>
              </a:ext>
            </a:extLst>
          </p:cNvPr>
          <p:cNvSpPr/>
          <p:nvPr/>
        </p:nvSpPr>
        <p:spPr>
          <a:xfrm>
            <a:off x="356648" y="239928"/>
            <a:ext cx="4543011" cy="553998"/>
          </a:xfrm>
          <a:prstGeom prst="rect">
            <a:avLst/>
          </a:prstGeom>
        </p:spPr>
        <p:txBody>
          <a:bodyPr wrap="square">
            <a:spAutoFit/>
          </a:bodyPr>
          <a:lstStyle/>
          <a:p>
            <a:r>
              <a:rPr lang="en-US" sz="1600" b="1" dirty="0" err="1"/>
              <a:t>Normas</a:t>
            </a:r>
            <a:r>
              <a:rPr lang="en-US" sz="1600" b="1" dirty="0"/>
              <a:t> para </a:t>
            </a:r>
            <a:r>
              <a:rPr lang="en-US" sz="1600" b="1" dirty="0" err="1"/>
              <a:t>Sesión</a:t>
            </a:r>
            <a:r>
              <a:rPr lang="en-US" sz="1600" b="1" dirty="0"/>
              <a:t> de </a:t>
            </a:r>
            <a:r>
              <a:rPr lang="en-US" sz="1600" b="1" dirty="0" err="1"/>
              <a:t>Escucha</a:t>
            </a:r>
            <a:r>
              <a:rPr lang="en-US" sz="1600" b="1" dirty="0"/>
              <a:t> Virtual</a:t>
            </a:r>
            <a:r>
              <a:rPr lang="en-US" dirty="0"/>
              <a:t>
</a:t>
            </a:r>
          </a:p>
        </p:txBody>
      </p:sp>
      <p:sp>
        <p:nvSpPr>
          <p:cNvPr id="7" name="Rectangle 6">
            <a:extLst>
              <a:ext uri="{FF2B5EF4-FFF2-40B4-BE49-F238E27FC236}">
                <a16:creationId xmlns:a16="http://schemas.microsoft.com/office/drawing/2014/main" id="{A80FB633-3026-4C81-A4A6-F5A863FF45D4}"/>
              </a:ext>
            </a:extLst>
          </p:cNvPr>
          <p:cNvSpPr/>
          <p:nvPr/>
        </p:nvSpPr>
        <p:spPr>
          <a:xfrm>
            <a:off x="881149" y="894367"/>
            <a:ext cx="7646051" cy="4062651"/>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s-ES" sz="1800" dirty="0"/>
              <a:t>Animamos a que todos estén frente a la cámara para construir comunidad
Necesita estar presente y visible.  No hay pantallas en blanco o fotos tuyas. 
Nombres solo en pantalla.  No apellidos
Una vez que comience la presentación, recomendamos usar la vista de orador en lugar de la vista de galería.
El chat debe reservarse para hacer preguntas 
Si tiene algún problema técnico, envíe un mensaje privado al coordinador técnico voluntario de la sesión.
</a:t>
            </a:r>
            <a:endParaRPr lang="en-US" sz="1800" dirty="0"/>
          </a:p>
        </p:txBody>
      </p:sp>
      <p:pic>
        <p:nvPicPr>
          <p:cNvPr id="2" name="Picture 1">
            <a:extLst>
              <a:ext uri="{FF2B5EF4-FFF2-40B4-BE49-F238E27FC236}">
                <a16:creationId xmlns:a16="http://schemas.microsoft.com/office/drawing/2014/main" id="{DD8EC371-CB93-424C-B793-FD2E071E2C26}"/>
              </a:ext>
            </a:extLst>
          </p:cNvPr>
          <p:cNvPicPr>
            <a:picLocks noChangeAspect="1"/>
          </p:cNvPicPr>
          <p:nvPr/>
        </p:nvPicPr>
        <p:blipFill>
          <a:blip r:embed="rId3"/>
          <a:stretch>
            <a:fillRect/>
          </a:stretch>
        </p:blipFill>
        <p:spPr>
          <a:xfrm>
            <a:off x="7777339" y="4471102"/>
            <a:ext cx="1298561" cy="573074"/>
          </a:xfrm>
          <a:prstGeom prst="rect">
            <a:avLst/>
          </a:prstGeom>
        </p:spPr>
      </p:pic>
      <p:pic>
        <p:nvPicPr>
          <p:cNvPr id="3" name="Picture 2">
            <a:extLst>
              <a:ext uri="{FF2B5EF4-FFF2-40B4-BE49-F238E27FC236}">
                <a16:creationId xmlns:a16="http://schemas.microsoft.com/office/drawing/2014/main" id="{707CA7D8-54AE-4A74-8B52-3186CC9BD1B7}"/>
              </a:ext>
            </a:extLst>
          </p:cNvPr>
          <p:cNvPicPr>
            <a:picLocks noChangeAspect="1"/>
          </p:cNvPicPr>
          <p:nvPr/>
        </p:nvPicPr>
        <p:blipFill>
          <a:blip r:embed="rId4"/>
          <a:stretch>
            <a:fillRect/>
          </a:stretch>
        </p:blipFill>
        <p:spPr>
          <a:xfrm>
            <a:off x="6349" y="4203700"/>
            <a:ext cx="1163583" cy="869265"/>
          </a:xfrm>
          <a:prstGeom prst="rect">
            <a:avLst/>
          </a:prstGeom>
        </p:spPr>
      </p:pic>
      <p:pic>
        <p:nvPicPr>
          <p:cNvPr id="8" name="Picture 2">
            <a:extLst>
              <a:ext uri="{FF2B5EF4-FFF2-40B4-BE49-F238E27FC236}">
                <a16:creationId xmlns:a16="http://schemas.microsoft.com/office/drawing/2014/main" id="{6F937844-DA08-4F67-AC55-F2CC6996B9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866" y="4391025"/>
            <a:ext cx="1543050" cy="752475"/>
          </a:xfrm>
          <a:prstGeom prst="rect">
            <a:avLst/>
          </a:prstGeom>
          <a:solidFill>
            <a:schemeClr val="bg1"/>
          </a:solidFill>
        </p:spPr>
      </p:pic>
    </p:spTree>
    <p:extLst>
      <p:ext uri="{BB962C8B-B14F-4D97-AF65-F5344CB8AC3E}">
        <p14:creationId xmlns:p14="http://schemas.microsoft.com/office/powerpoint/2010/main" val="405730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8"/>
          <p:cNvSpPr txBox="1">
            <a:spLocks noGrp="1"/>
          </p:cNvSpPr>
          <p:nvPr>
            <p:ph type="title"/>
          </p:nvPr>
        </p:nvSpPr>
        <p:spPr>
          <a:xfrm>
            <a:off x="250260" y="1743715"/>
            <a:ext cx="4045200" cy="1482300"/>
          </a:xfrm>
          <a:prstGeom prst="rect">
            <a:avLst/>
          </a:prstGeom>
        </p:spPr>
        <p:txBody>
          <a:bodyPr spcFirstLastPara="1" wrap="square" lIns="91425" tIns="91425" rIns="91425" bIns="91425" anchor="b" anchorCtr="0">
            <a:noAutofit/>
          </a:bodyPr>
          <a:lstStyle/>
          <a:p>
            <a:pPr lvl="0"/>
            <a:r>
              <a:rPr lang="es-MX" sz="3200" dirty="0">
                <a:solidFill>
                  <a:srgbClr val="DE8F32"/>
                </a:solidFill>
              </a:rPr>
              <a:t>Esquema </a:t>
            </a:r>
            <a:br>
              <a:rPr lang="es-MX" sz="3200" dirty="0">
                <a:solidFill>
                  <a:srgbClr val="DE8F32"/>
                </a:solidFill>
              </a:rPr>
            </a:br>
            <a:r>
              <a:rPr lang="es-MX" sz="3200" dirty="0">
                <a:solidFill>
                  <a:srgbClr val="DE8F32"/>
                </a:solidFill>
              </a:rPr>
              <a:t>de</a:t>
            </a:r>
            <a:br>
              <a:rPr lang="es-MX" sz="3200" dirty="0">
                <a:solidFill>
                  <a:srgbClr val="DE8F32"/>
                </a:solidFill>
              </a:rPr>
            </a:br>
            <a:r>
              <a:rPr lang="es-MX" sz="3200" dirty="0">
                <a:solidFill>
                  <a:srgbClr val="DE8F32"/>
                </a:solidFill>
              </a:rPr>
              <a:t>Sesión de Escucha</a:t>
            </a:r>
            <a:endParaRPr lang="es-MX" sz="3200" dirty="0"/>
          </a:p>
        </p:txBody>
      </p:sp>
      <p:sp>
        <p:nvSpPr>
          <p:cNvPr id="204" name="Google Shape;204;p28"/>
          <p:cNvSpPr txBox="1">
            <a:spLocks noGrp="1"/>
          </p:cNvSpPr>
          <p:nvPr>
            <p:ph type="body" idx="2"/>
          </p:nvPr>
        </p:nvSpPr>
        <p:spPr>
          <a:xfrm>
            <a:off x="4572000" y="0"/>
            <a:ext cx="4572001" cy="5143500"/>
          </a:xfrm>
          <a:prstGeom prst="rect">
            <a:avLst/>
          </a:prstGeom>
          <a:noFill/>
        </p:spPr>
        <p:txBody>
          <a:bodyPr spcFirstLastPara="1" wrap="square" lIns="91425" tIns="91425" rIns="91425" bIns="91425" anchor="t" anchorCtr="0">
            <a:normAutofit/>
          </a:bodyPr>
          <a:lstStyle/>
          <a:p>
            <a:pPr marL="685800" lvl="1" indent="-228600">
              <a:lnSpc>
                <a:spcPct val="160000"/>
              </a:lnSpc>
              <a:buClr>
                <a:schemeClr val="dk1"/>
              </a:buClr>
              <a:buSzPts val="1100"/>
              <a:buAutoNum type="arabicPeriod"/>
            </a:pPr>
            <a:r>
              <a:rPr lang="es-MX" sz="1600" dirty="0"/>
              <a:t>Oración Inicial</a:t>
            </a:r>
          </a:p>
          <a:p>
            <a:pPr marL="685800" lvl="1" indent="-228600">
              <a:lnSpc>
                <a:spcPct val="160000"/>
              </a:lnSpc>
              <a:buClr>
                <a:schemeClr val="dk1"/>
              </a:buClr>
              <a:buSzPts val="1100"/>
              <a:buAutoNum type="arabicPeriod"/>
            </a:pPr>
            <a:r>
              <a:rPr lang="es-MX" sz="1600" dirty="0"/>
              <a:t>Video del Obispo</a:t>
            </a:r>
          </a:p>
          <a:p>
            <a:pPr marL="685800" lvl="1" indent="-228600">
              <a:lnSpc>
                <a:spcPct val="160000"/>
              </a:lnSpc>
              <a:buClr>
                <a:schemeClr val="dk1"/>
              </a:buClr>
              <a:buSzPts val="1100"/>
              <a:buAutoNum type="arabicPeriod"/>
            </a:pPr>
            <a:r>
              <a:rPr lang="es-MX" sz="1600" dirty="0"/>
              <a:t>Explicación del Propósito, Roles, y Proceso </a:t>
            </a:r>
          </a:p>
          <a:p>
            <a:pPr marL="685800" lvl="1" indent="-228600">
              <a:lnSpc>
                <a:spcPct val="160000"/>
              </a:lnSpc>
              <a:buClr>
                <a:schemeClr val="dk1"/>
              </a:buClr>
              <a:buSzPts val="1100"/>
              <a:buAutoNum type="arabicPeriod"/>
            </a:pPr>
            <a:r>
              <a:rPr lang="es-MX" sz="1600" dirty="0"/>
              <a:t>Enfocar la Consulta con las Preguntas</a:t>
            </a:r>
          </a:p>
          <a:p>
            <a:pPr marL="685800" lvl="1" indent="-228600">
              <a:lnSpc>
                <a:spcPct val="160000"/>
              </a:lnSpc>
              <a:buClr>
                <a:schemeClr val="dk1"/>
              </a:buClr>
              <a:buSzPts val="1100"/>
              <a:buAutoNum type="arabicPeriod"/>
            </a:pPr>
            <a:r>
              <a:rPr lang="es-MX" sz="1600" dirty="0"/>
              <a:t>Grupos Pequeños de Discusión </a:t>
            </a:r>
          </a:p>
          <a:p>
            <a:pPr marL="1200150" lvl="2" indent="-285750">
              <a:lnSpc>
                <a:spcPct val="160000"/>
              </a:lnSpc>
              <a:buClr>
                <a:schemeClr val="dk1"/>
              </a:buClr>
              <a:buSzPts val="1100"/>
            </a:pPr>
            <a:r>
              <a:rPr lang="es-MX" sz="1600" dirty="0"/>
              <a:t>Sesión 1</a:t>
            </a:r>
          </a:p>
          <a:p>
            <a:pPr marL="1200150" lvl="2" indent="-285750">
              <a:lnSpc>
                <a:spcPct val="160000"/>
              </a:lnSpc>
              <a:buClr>
                <a:schemeClr val="dk1"/>
              </a:buClr>
              <a:buSzPts val="1100"/>
            </a:pPr>
            <a:r>
              <a:rPr lang="es-MX" sz="1600" dirty="0"/>
              <a:t>Descanso</a:t>
            </a:r>
          </a:p>
          <a:p>
            <a:pPr marL="1200150" lvl="2" indent="-285750">
              <a:lnSpc>
                <a:spcPct val="160000"/>
              </a:lnSpc>
              <a:buClr>
                <a:schemeClr val="dk1"/>
              </a:buClr>
              <a:buSzPts val="1100"/>
            </a:pPr>
            <a:r>
              <a:rPr lang="es-MX" sz="1600" dirty="0"/>
              <a:t>Sesión 2</a:t>
            </a:r>
          </a:p>
          <a:p>
            <a:pPr marL="685800" lvl="1" indent="-228600">
              <a:lnSpc>
                <a:spcPct val="160000"/>
              </a:lnSpc>
              <a:buClr>
                <a:schemeClr val="dk1"/>
              </a:buClr>
              <a:buSzPts val="1100"/>
              <a:buAutoNum type="arabicPeriod"/>
            </a:pPr>
            <a:r>
              <a:rPr lang="es-MX" sz="1600" dirty="0"/>
              <a:t>Comentarios en Grupo Grande</a:t>
            </a:r>
          </a:p>
          <a:p>
            <a:pPr marL="685800" lvl="1" indent="-228600">
              <a:lnSpc>
                <a:spcPct val="160000"/>
              </a:lnSpc>
              <a:buClr>
                <a:schemeClr val="dk1"/>
              </a:buClr>
              <a:buSzPts val="1100"/>
              <a:buAutoNum type="arabicPeriod"/>
            </a:pPr>
            <a:r>
              <a:rPr lang="es-MX" sz="1600" dirty="0"/>
              <a:t>Video y Encuesta</a:t>
            </a:r>
          </a:p>
          <a:p>
            <a:pPr marL="685800" lvl="1" indent="-228600">
              <a:lnSpc>
                <a:spcPct val="160000"/>
              </a:lnSpc>
              <a:buClr>
                <a:schemeClr val="dk1"/>
              </a:buClr>
              <a:buSzPts val="1100"/>
              <a:buAutoNum type="arabicPeriod"/>
            </a:pPr>
            <a:r>
              <a:rPr lang="es-MX" sz="1600" dirty="0"/>
              <a:t>Oración de Envió</a:t>
            </a:r>
          </a:p>
        </p:txBody>
      </p:sp>
      <p:sp>
        <p:nvSpPr>
          <p:cNvPr id="205" name="Google Shape;205;p28"/>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pic>
        <p:nvPicPr>
          <p:cNvPr id="3" name="Picture 2">
            <a:extLst>
              <a:ext uri="{FF2B5EF4-FFF2-40B4-BE49-F238E27FC236}">
                <a16:creationId xmlns:a16="http://schemas.microsoft.com/office/drawing/2014/main" id="{A829A905-310E-421D-9B83-73EAAF58093C}"/>
              </a:ext>
            </a:extLst>
          </p:cNvPr>
          <p:cNvPicPr>
            <a:picLocks noChangeAspect="1"/>
          </p:cNvPicPr>
          <p:nvPr/>
        </p:nvPicPr>
        <p:blipFill>
          <a:blip r:embed="rId3"/>
          <a:stretch>
            <a:fillRect/>
          </a:stretch>
        </p:blipFill>
        <p:spPr>
          <a:xfrm>
            <a:off x="-1" y="4229100"/>
            <a:ext cx="1213909" cy="906861"/>
          </a:xfrm>
          <a:prstGeom prst="rect">
            <a:avLst/>
          </a:prstGeom>
        </p:spPr>
      </p:pic>
      <p:pic>
        <p:nvPicPr>
          <p:cNvPr id="8" name="Picture 2">
            <a:extLst>
              <a:ext uri="{FF2B5EF4-FFF2-40B4-BE49-F238E27FC236}">
                <a16:creationId xmlns:a16="http://schemas.microsoft.com/office/drawing/2014/main" id="{496B9A35-D712-4E8E-AEA6-DA615B6D63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8950" y="4383486"/>
            <a:ext cx="1543050" cy="752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
        <p:nvSpPr>
          <p:cNvPr id="178" name="Google Shape;178;p25"/>
          <p:cNvSpPr txBox="1">
            <a:spLocks noGrp="1"/>
          </p:cNvSpPr>
          <p:nvPr>
            <p:ph type="subTitle" idx="2"/>
          </p:nvPr>
        </p:nvSpPr>
        <p:spPr>
          <a:xfrm>
            <a:off x="224774" y="339090"/>
            <a:ext cx="8393446" cy="662940"/>
          </a:xfrm>
          <a:prstGeom prst="rect">
            <a:avLst/>
          </a:prstGeom>
        </p:spPr>
        <p:txBody>
          <a:bodyPr spcFirstLastPara="1" wrap="square" lIns="91425" tIns="91425" rIns="91425" bIns="91425" anchor="t" anchorCtr="0">
            <a:normAutofit/>
          </a:bodyPr>
          <a:lstStyle/>
          <a:p>
            <a:pPr marL="0" lvl="0" indent="0" algn="ctr">
              <a:lnSpc>
                <a:spcPct val="100000"/>
              </a:lnSpc>
              <a:buClr>
                <a:schemeClr val="dk1"/>
              </a:buClr>
            </a:pPr>
            <a:r>
              <a:rPr lang="en-US" sz="2000" b="1" i="1" dirty="0" err="1"/>
              <a:t>Adsumus</a:t>
            </a:r>
            <a:r>
              <a:rPr lang="en-US" sz="2000" b="1" i="1" dirty="0"/>
              <a:t> </a:t>
            </a:r>
            <a:r>
              <a:rPr lang="en-US" sz="2000" b="1" i="1" dirty="0" err="1"/>
              <a:t>Sancte</a:t>
            </a:r>
            <a:r>
              <a:rPr lang="en-US" sz="2000" b="1" i="1" dirty="0"/>
              <a:t> Spiritus</a:t>
            </a:r>
          </a:p>
          <a:p>
            <a:pPr marL="0" lvl="0" indent="0" algn="ctr">
              <a:lnSpc>
                <a:spcPct val="100000"/>
              </a:lnSpc>
              <a:buClr>
                <a:schemeClr val="dk1"/>
              </a:buClr>
            </a:pPr>
            <a:r>
              <a:rPr lang="es-ES" dirty="0"/>
              <a:t>Oración de invocación al Espíritu Santo</a:t>
            </a:r>
            <a:endParaRPr sz="1200" b="1" dirty="0">
              <a:sym typeface="Helvetica Neue Light"/>
            </a:endParaRPr>
          </a:p>
        </p:txBody>
      </p:sp>
      <p:sp>
        <p:nvSpPr>
          <p:cNvPr id="6" name="Rectangle 5">
            <a:extLst>
              <a:ext uri="{FF2B5EF4-FFF2-40B4-BE49-F238E27FC236}">
                <a16:creationId xmlns:a16="http://schemas.microsoft.com/office/drawing/2014/main" id="{60E67123-BB5F-4E54-A751-9075FE734154}"/>
              </a:ext>
            </a:extLst>
          </p:cNvPr>
          <p:cNvSpPr/>
          <p:nvPr/>
        </p:nvSpPr>
        <p:spPr>
          <a:xfrm>
            <a:off x="518160" y="1249680"/>
            <a:ext cx="8625841" cy="357790"/>
          </a:xfrm>
          <a:prstGeom prst="rect">
            <a:avLst/>
          </a:prstGeom>
        </p:spPr>
        <p:txBody>
          <a:bodyPr wrap="square" numCol="2">
            <a:spAutoFit/>
          </a:bodyPr>
          <a:lstStyle/>
          <a:p>
            <a:pPr>
              <a:lnSpc>
                <a:spcPct val="115000"/>
              </a:lnSpc>
              <a:buClr>
                <a:schemeClr val="dk1"/>
              </a:buClr>
              <a:buSzPts val="990"/>
            </a:pPr>
            <a:endParaRPr lang="en-US" sz="1500" dirty="0">
              <a:solidFill>
                <a:schemeClr val="dk1"/>
              </a:solidFill>
              <a:latin typeface="Helvetica" panose="020B0604020202020204" pitchFamily="34" charset="0"/>
              <a:ea typeface="Open Sans"/>
              <a:cs typeface="Helvetica" panose="020B0604020202020204" pitchFamily="34" charset="0"/>
              <a:sym typeface="Open Sans"/>
            </a:endParaRPr>
          </a:p>
        </p:txBody>
      </p:sp>
      <p:pic>
        <p:nvPicPr>
          <p:cNvPr id="2" name="Picture 1">
            <a:extLst>
              <a:ext uri="{FF2B5EF4-FFF2-40B4-BE49-F238E27FC236}">
                <a16:creationId xmlns:a16="http://schemas.microsoft.com/office/drawing/2014/main" id="{87A2B5AF-DF68-42FF-BA92-C61C0BF8D1A8}"/>
              </a:ext>
            </a:extLst>
          </p:cNvPr>
          <p:cNvPicPr>
            <a:picLocks noChangeAspect="1"/>
          </p:cNvPicPr>
          <p:nvPr/>
        </p:nvPicPr>
        <p:blipFill>
          <a:blip r:embed="rId3"/>
          <a:stretch>
            <a:fillRect/>
          </a:stretch>
        </p:blipFill>
        <p:spPr>
          <a:xfrm>
            <a:off x="7777339" y="4504802"/>
            <a:ext cx="1298561" cy="573074"/>
          </a:xfrm>
          <a:prstGeom prst="rect">
            <a:avLst/>
          </a:prstGeom>
        </p:spPr>
      </p:pic>
      <p:pic>
        <p:nvPicPr>
          <p:cNvPr id="4" name="Picture 3">
            <a:extLst>
              <a:ext uri="{FF2B5EF4-FFF2-40B4-BE49-F238E27FC236}">
                <a16:creationId xmlns:a16="http://schemas.microsoft.com/office/drawing/2014/main" id="{4F7D4658-9745-4AC9-A0FB-39A1E0CDC1A8}"/>
              </a:ext>
            </a:extLst>
          </p:cNvPr>
          <p:cNvPicPr>
            <a:picLocks noChangeAspect="1"/>
          </p:cNvPicPr>
          <p:nvPr/>
        </p:nvPicPr>
        <p:blipFill>
          <a:blip r:embed="rId4"/>
          <a:stretch>
            <a:fillRect/>
          </a:stretch>
        </p:blipFill>
        <p:spPr>
          <a:xfrm>
            <a:off x="0" y="4236854"/>
            <a:ext cx="1208868" cy="903095"/>
          </a:xfrm>
          <a:prstGeom prst="rect">
            <a:avLst/>
          </a:prstGeom>
        </p:spPr>
      </p:pic>
      <p:sp>
        <p:nvSpPr>
          <p:cNvPr id="3" name="Rectangle 2">
            <a:extLst>
              <a:ext uri="{FF2B5EF4-FFF2-40B4-BE49-F238E27FC236}">
                <a16:creationId xmlns:a16="http://schemas.microsoft.com/office/drawing/2014/main" id="{2D1551D3-0C76-4C4C-9112-E98DB1E9D063}"/>
              </a:ext>
            </a:extLst>
          </p:cNvPr>
          <p:cNvSpPr/>
          <p:nvPr/>
        </p:nvSpPr>
        <p:spPr>
          <a:xfrm>
            <a:off x="157942" y="1007214"/>
            <a:ext cx="8769927" cy="3324588"/>
          </a:xfrm>
          <a:prstGeom prst="rect">
            <a:avLst/>
          </a:prstGeom>
        </p:spPr>
        <p:txBody>
          <a:bodyPr wrap="square" numCol="2">
            <a:spAutoFit/>
          </a:bodyPr>
          <a:lstStyle/>
          <a:p>
            <a:pPr algn="ctr"/>
            <a:r>
              <a:rPr lang="es-ES" sz="1600" dirty="0">
                <a:solidFill>
                  <a:srgbClr val="333333"/>
                </a:solidFill>
                <a:latin typeface="Helvetica Neue Light" panose="020B0604020202020204" charset="0"/>
              </a:rPr>
              <a:t>Estamos ante ti, Espíritu Santo, </a:t>
            </a:r>
            <a:br>
              <a:rPr lang="es-ES" sz="1600" dirty="0">
                <a:latin typeface="Helvetica Neue Light" panose="020B0604020202020204" charset="0"/>
              </a:rPr>
            </a:br>
            <a:r>
              <a:rPr lang="es-ES" sz="1600" dirty="0">
                <a:solidFill>
                  <a:srgbClr val="333333"/>
                </a:solidFill>
                <a:latin typeface="Helvetica Neue Light" panose="020B0604020202020204" charset="0"/>
              </a:rPr>
              <a:t>reunidos en tu nombre.</a:t>
            </a:r>
            <a:br>
              <a:rPr lang="es-ES" sz="1600" dirty="0">
                <a:solidFill>
                  <a:srgbClr val="333333"/>
                </a:solidFill>
                <a:latin typeface="Helvetica Neue Light" panose="020B0604020202020204" charset="0"/>
              </a:rPr>
            </a:br>
            <a:r>
              <a:rPr lang="es-ES" sz="1600" dirty="0">
                <a:solidFill>
                  <a:srgbClr val="333333"/>
                </a:solidFill>
                <a:latin typeface="Helvetica Neue Light" panose="020B0604020202020204" charset="0"/>
              </a:rPr>
              <a:t>Tú que eres nuestro verdadero consejero: </a:t>
            </a:r>
            <a:br>
              <a:rPr lang="es-ES" sz="1600" dirty="0">
                <a:solidFill>
                  <a:srgbClr val="333333"/>
                </a:solidFill>
                <a:latin typeface="Helvetica Neue Light" panose="020B0604020202020204" charset="0"/>
              </a:rPr>
            </a:br>
            <a:r>
              <a:rPr lang="es-ES" sz="1600" dirty="0">
                <a:solidFill>
                  <a:srgbClr val="333333"/>
                </a:solidFill>
                <a:latin typeface="Helvetica Neue Light" panose="020B0604020202020204" charset="0"/>
              </a:rPr>
              <a:t>ven a nosotros, </a:t>
            </a:r>
            <a:br>
              <a:rPr lang="es-ES" sz="1600" dirty="0">
                <a:solidFill>
                  <a:srgbClr val="333333"/>
                </a:solidFill>
                <a:latin typeface="Helvetica Neue Light" panose="020B0604020202020204" charset="0"/>
              </a:rPr>
            </a:br>
            <a:r>
              <a:rPr lang="es-ES" sz="1600" dirty="0">
                <a:solidFill>
                  <a:srgbClr val="333333"/>
                </a:solidFill>
                <a:latin typeface="Helvetica Neue Light" panose="020B0604020202020204" charset="0"/>
              </a:rPr>
              <a:t>apóyanos, </a:t>
            </a:r>
            <a:br>
              <a:rPr lang="es-ES" sz="1600" dirty="0">
                <a:solidFill>
                  <a:srgbClr val="333333"/>
                </a:solidFill>
                <a:latin typeface="Helvetica Neue Light" panose="020B0604020202020204" charset="0"/>
              </a:rPr>
            </a:br>
            <a:r>
              <a:rPr lang="es-ES" sz="1600" dirty="0">
                <a:solidFill>
                  <a:srgbClr val="333333"/>
                </a:solidFill>
                <a:latin typeface="Helvetica Neue Light" panose="020B0604020202020204" charset="0"/>
              </a:rPr>
              <a:t>entra en nuestros corazones.</a:t>
            </a:r>
            <a:br>
              <a:rPr lang="es-ES" sz="1600" dirty="0">
                <a:solidFill>
                  <a:srgbClr val="333333"/>
                </a:solidFill>
                <a:latin typeface="Helvetica Neue Light" panose="020B0604020202020204" charset="0"/>
              </a:rPr>
            </a:br>
            <a:r>
              <a:rPr lang="es-ES" sz="1600" dirty="0">
                <a:solidFill>
                  <a:srgbClr val="333333"/>
                </a:solidFill>
                <a:latin typeface="Helvetica Neue Light" panose="020B0604020202020204" charset="0"/>
              </a:rPr>
              <a:t>Enséñanos el camino, </a:t>
            </a:r>
            <a:br>
              <a:rPr lang="es-ES" sz="1600" dirty="0">
                <a:solidFill>
                  <a:srgbClr val="333333"/>
                </a:solidFill>
                <a:latin typeface="Helvetica Neue Light" panose="020B0604020202020204" charset="0"/>
              </a:rPr>
            </a:br>
            <a:r>
              <a:rPr lang="es-ES" sz="1600" dirty="0">
                <a:solidFill>
                  <a:srgbClr val="333333"/>
                </a:solidFill>
                <a:latin typeface="Helvetica Neue Light" panose="020B0604020202020204" charset="0"/>
              </a:rPr>
              <a:t>muéstranos cómo alcanzar la meta. </a:t>
            </a:r>
            <a:br>
              <a:rPr lang="es-ES" sz="1600" dirty="0">
                <a:solidFill>
                  <a:srgbClr val="333333"/>
                </a:solidFill>
                <a:latin typeface="Helvetica Neue Light" panose="020B0604020202020204" charset="0"/>
              </a:rPr>
            </a:br>
            <a:r>
              <a:rPr lang="es-ES" sz="1600" dirty="0">
                <a:solidFill>
                  <a:srgbClr val="333333"/>
                </a:solidFill>
                <a:latin typeface="Helvetica Neue Light" panose="020B0604020202020204" charset="0"/>
              </a:rPr>
              <a:t>Impide que perdamos </a:t>
            </a:r>
            <a:br>
              <a:rPr lang="es-ES" sz="1600" dirty="0">
                <a:solidFill>
                  <a:srgbClr val="333333"/>
                </a:solidFill>
                <a:latin typeface="Helvetica Neue Light" panose="020B0604020202020204" charset="0"/>
              </a:rPr>
            </a:br>
            <a:r>
              <a:rPr lang="es-ES" sz="1600" dirty="0">
                <a:solidFill>
                  <a:srgbClr val="333333"/>
                </a:solidFill>
                <a:latin typeface="Helvetica Neue Light" panose="020B0604020202020204" charset="0"/>
              </a:rPr>
              <a:t>el rumbo como personas</a:t>
            </a:r>
            <a:br>
              <a:rPr lang="es-ES" sz="1600" dirty="0">
                <a:solidFill>
                  <a:srgbClr val="333333"/>
                </a:solidFill>
                <a:latin typeface="Helvetica Neue Light" panose="020B0604020202020204" charset="0"/>
              </a:rPr>
            </a:br>
            <a:r>
              <a:rPr lang="es-ES" sz="1600" dirty="0">
                <a:solidFill>
                  <a:srgbClr val="333333"/>
                </a:solidFill>
                <a:latin typeface="Helvetica Neue Light" panose="020B0604020202020204" charset="0"/>
              </a:rPr>
              <a:t>débiles y pecadoras.</a:t>
            </a:r>
            <a:br>
              <a:rPr lang="es-ES" sz="1600" dirty="0">
                <a:solidFill>
                  <a:srgbClr val="333333"/>
                </a:solidFill>
                <a:latin typeface="Helvetica Neue Light" panose="020B0604020202020204" charset="0"/>
              </a:rPr>
            </a:br>
            <a:r>
              <a:rPr lang="es-ES" sz="1600" dirty="0">
                <a:solidFill>
                  <a:srgbClr val="333333"/>
                </a:solidFill>
                <a:latin typeface="Helvetica Neue Light" panose="020B0604020202020204" charset="0"/>
              </a:rPr>
              <a:t>No permitas que </a:t>
            </a:r>
            <a:br>
              <a:rPr lang="es-ES" sz="1600" dirty="0">
                <a:solidFill>
                  <a:srgbClr val="333333"/>
                </a:solidFill>
                <a:latin typeface="Helvetica Neue Light" panose="020B0604020202020204" charset="0"/>
              </a:rPr>
            </a:br>
            <a:r>
              <a:rPr lang="es-ES" sz="1600" dirty="0">
                <a:solidFill>
                  <a:srgbClr val="333333"/>
                </a:solidFill>
                <a:latin typeface="Helvetica Neue Light" panose="020B0604020202020204" charset="0"/>
              </a:rPr>
              <a:t>la ignorancia nos lleve por falsos caminos.</a:t>
            </a:r>
            <a:br>
              <a:rPr lang="es-ES" sz="1600" dirty="0">
                <a:solidFill>
                  <a:srgbClr val="333333"/>
                </a:solidFill>
                <a:latin typeface="Helvetica Neue Light" panose="020B0604020202020204" charset="0"/>
              </a:rPr>
            </a:br>
            <a:r>
              <a:rPr lang="es-ES" sz="1600" dirty="0">
                <a:solidFill>
                  <a:srgbClr val="333333"/>
                </a:solidFill>
                <a:latin typeface="Helvetica Neue Light" panose="020B0604020202020204" charset="0"/>
              </a:rPr>
              <a:t>Concédenos el don del discernimiento, </a:t>
            </a:r>
            <a:br>
              <a:rPr lang="es-ES" sz="1600" dirty="0">
                <a:solidFill>
                  <a:srgbClr val="333333"/>
                </a:solidFill>
                <a:latin typeface="Helvetica Neue Light" panose="020B0604020202020204" charset="0"/>
              </a:rPr>
            </a:br>
            <a:r>
              <a:rPr lang="es-ES" sz="1600" dirty="0">
                <a:solidFill>
                  <a:srgbClr val="333333"/>
                </a:solidFill>
                <a:latin typeface="Helvetica Neue Light" panose="020B0604020202020204" charset="0"/>
              </a:rPr>
              <a:t>para que no dejemos que nuestras acciones se guíen por perjuicios y falsas consideraciones.</a:t>
            </a:r>
            <a:br>
              <a:rPr lang="es-ES" sz="1600" dirty="0">
                <a:solidFill>
                  <a:srgbClr val="333333"/>
                </a:solidFill>
                <a:latin typeface="Helvetica Neue Light" panose="020B0604020202020204" charset="0"/>
              </a:rPr>
            </a:br>
            <a:r>
              <a:rPr lang="es-ES" sz="1600" dirty="0">
                <a:solidFill>
                  <a:srgbClr val="333333"/>
                </a:solidFill>
                <a:latin typeface="Helvetica Neue Light" panose="020B0604020202020204" charset="0"/>
              </a:rPr>
              <a:t>Condúcenos a la unidad en ti, </a:t>
            </a:r>
            <a:br>
              <a:rPr lang="es-ES" sz="1600" dirty="0">
                <a:solidFill>
                  <a:srgbClr val="333333"/>
                </a:solidFill>
                <a:latin typeface="Helvetica Neue Light" panose="020B0604020202020204" charset="0"/>
              </a:rPr>
            </a:br>
            <a:r>
              <a:rPr lang="es-ES" sz="1600" dirty="0">
                <a:solidFill>
                  <a:srgbClr val="333333"/>
                </a:solidFill>
                <a:latin typeface="Helvetica Neue Light" panose="020B0604020202020204" charset="0"/>
              </a:rPr>
              <a:t>para que no nos desviemos del camino                 de la verdad y la justicia, </a:t>
            </a:r>
            <a:br>
              <a:rPr lang="es-ES" sz="1600" dirty="0">
                <a:solidFill>
                  <a:srgbClr val="333333"/>
                </a:solidFill>
                <a:latin typeface="Helvetica Neue Light" panose="020B0604020202020204" charset="0"/>
              </a:rPr>
            </a:br>
            <a:r>
              <a:rPr lang="es-ES" sz="1600" dirty="0">
                <a:solidFill>
                  <a:srgbClr val="333333"/>
                </a:solidFill>
                <a:latin typeface="Helvetica Neue Light" panose="020B0604020202020204" charset="0"/>
              </a:rPr>
              <a:t>sino que en nuestro peregrinaje terrenal nos esforzamos por alcanzar la vida eterna.</a:t>
            </a:r>
            <a:br>
              <a:rPr lang="es-ES" sz="1600" dirty="0">
                <a:solidFill>
                  <a:srgbClr val="333333"/>
                </a:solidFill>
                <a:latin typeface="Helvetica Neue Light" panose="020B0604020202020204" charset="0"/>
              </a:rPr>
            </a:br>
            <a:r>
              <a:rPr lang="es-ES" sz="1600" dirty="0">
                <a:solidFill>
                  <a:srgbClr val="333333"/>
                </a:solidFill>
                <a:latin typeface="Helvetica Neue Light" panose="020B0604020202020204" charset="0"/>
              </a:rPr>
              <a:t>Esto te lo pedimos a ti, </a:t>
            </a:r>
            <a:br>
              <a:rPr lang="es-ES" sz="1600" dirty="0">
                <a:solidFill>
                  <a:srgbClr val="333333"/>
                </a:solidFill>
                <a:latin typeface="Helvetica Neue Light" panose="020B0604020202020204" charset="0"/>
              </a:rPr>
            </a:br>
            <a:r>
              <a:rPr lang="es-ES" sz="1600" dirty="0">
                <a:solidFill>
                  <a:srgbClr val="333333"/>
                </a:solidFill>
                <a:latin typeface="Helvetica Neue Light" panose="020B0604020202020204" charset="0"/>
              </a:rPr>
              <a:t>que obras en todo tiempo y lugar, </a:t>
            </a:r>
            <a:br>
              <a:rPr lang="es-ES" sz="1600" dirty="0">
                <a:solidFill>
                  <a:srgbClr val="333333"/>
                </a:solidFill>
                <a:latin typeface="Helvetica Neue Light" panose="020B0604020202020204" charset="0"/>
              </a:rPr>
            </a:br>
            <a:r>
              <a:rPr lang="es-ES" sz="1600" dirty="0">
                <a:solidFill>
                  <a:srgbClr val="333333"/>
                </a:solidFill>
                <a:latin typeface="Helvetica Neue Light" panose="020B0604020202020204" charset="0"/>
              </a:rPr>
              <a:t>en comunión con el Padre y el Hijo </a:t>
            </a:r>
            <a:br>
              <a:rPr lang="es-ES" sz="1600" dirty="0">
                <a:solidFill>
                  <a:srgbClr val="333333"/>
                </a:solidFill>
                <a:latin typeface="Helvetica Neue Light" panose="020B0604020202020204" charset="0"/>
              </a:rPr>
            </a:br>
            <a:r>
              <a:rPr lang="es-ES" sz="1600" dirty="0">
                <a:solidFill>
                  <a:srgbClr val="333333"/>
                </a:solidFill>
                <a:latin typeface="Helvetica Neue Light" panose="020B0604020202020204" charset="0"/>
              </a:rPr>
              <a:t>por los siglos de los siglos. Amén.</a:t>
            </a:r>
          </a:p>
        </p:txBody>
      </p:sp>
      <p:pic>
        <p:nvPicPr>
          <p:cNvPr id="8" name="Picture 2">
            <a:extLst>
              <a:ext uri="{FF2B5EF4-FFF2-40B4-BE49-F238E27FC236}">
                <a16:creationId xmlns:a16="http://schemas.microsoft.com/office/drawing/2014/main" id="{55F9D83F-AA7C-4BAD-9660-FF0337403A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866" y="4391025"/>
            <a:ext cx="1543050" cy="752475"/>
          </a:xfrm>
          <a:prstGeom prst="rect">
            <a:avLst/>
          </a:prstGeom>
          <a:solidFill>
            <a:schemeClr val="bg1"/>
          </a:solid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F504EE9-F75C-4E03-A7C4-45A8D47E53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pic>
        <p:nvPicPr>
          <p:cNvPr id="7" name="Picture 6">
            <a:extLst>
              <a:ext uri="{FF2B5EF4-FFF2-40B4-BE49-F238E27FC236}">
                <a16:creationId xmlns:a16="http://schemas.microsoft.com/office/drawing/2014/main" id="{974E22AB-DC67-465B-AC7D-2586D7E985BB}"/>
              </a:ext>
            </a:extLst>
          </p:cNvPr>
          <p:cNvPicPr>
            <a:picLocks noChangeAspect="1"/>
          </p:cNvPicPr>
          <p:nvPr/>
        </p:nvPicPr>
        <p:blipFill>
          <a:blip r:embed="rId3"/>
          <a:stretch>
            <a:fillRect/>
          </a:stretch>
        </p:blipFill>
        <p:spPr>
          <a:xfrm>
            <a:off x="0" y="0"/>
            <a:ext cx="6597650" cy="5143500"/>
          </a:xfrm>
          <a:prstGeom prst="rect">
            <a:avLst/>
          </a:prstGeom>
        </p:spPr>
      </p:pic>
      <p:sp>
        <p:nvSpPr>
          <p:cNvPr id="9" name="TextBox 8">
            <a:extLst>
              <a:ext uri="{FF2B5EF4-FFF2-40B4-BE49-F238E27FC236}">
                <a16:creationId xmlns:a16="http://schemas.microsoft.com/office/drawing/2014/main" id="{8D7C6D8D-B360-41B7-A578-59AE1DCEF6B0}"/>
              </a:ext>
            </a:extLst>
          </p:cNvPr>
          <p:cNvSpPr txBox="1"/>
          <p:nvPr/>
        </p:nvSpPr>
        <p:spPr>
          <a:xfrm>
            <a:off x="6597650" y="0"/>
            <a:ext cx="2546350" cy="5143500"/>
          </a:xfrm>
          <a:prstGeom prst="rect">
            <a:avLst/>
          </a:prstGeom>
          <a:solidFill>
            <a:schemeClr val="accent1"/>
          </a:solidFill>
        </p:spPr>
        <p:txBody>
          <a:bodyPr wrap="square" rtlCol="0">
            <a:spAutoFit/>
          </a:bodyPr>
          <a:lstStyle/>
          <a:p>
            <a:endParaRPr lang="en-US" dirty="0"/>
          </a:p>
        </p:txBody>
      </p:sp>
    </p:spTree>
    <p:extLst>
      <p:ext uri="{BB962C8B-B14F-4D97-AF65-F5344CB8AC3E}">
        <p14:creationId xmlns:p14="http://schemas.microsoft.com/office/powerpoint/2010/main" val="7432286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0"/>
          <p:cNvPicPr preferRelativeResize="0"/>
          <p:nvPr/>
        </p:nvPicPr>
        <p:blipFill rotWithShape="1">
          <a:blip r:embed="rId3">
            <a:alphaModFix amt="10000"/>
          </a:blip>
          <a:srcRect l="25849" b="4168"/>
          <a:stretch/>
        </p:blipFill>
        <p:spPr>
          <a:xfrm>
            <a:off x="-57150" y="139699"/>
            <a:ext cx="4889500" cy="5050801"/>
          </a:xfrm>
          <a:prstGeom prst="rect">
            <a:avLst/>
          </a:prstGeom>
          <a:noFill/>
          <a:ln>
            <a:noFill/>
          </a:ln>
        </p:spPr>
      </p:pic>
      <p:sp>
        <p:nvSpPr>
          <p:cNvPr id="133" name="Google Shape;133;p20"/>
          <p:cNvSpPr txBox="1">
            <a:spLocks noGrp="1"/>
          </p:cNvSpPr>
          <p:nvPr>
            <p:ph type="title"/>
          </p:nvPr>
        </p:nvSpPr>
        <p:spPr>
          <a:xfrm>
            <a:off x="3422650" y="2054870"/>
            <a:ext cx="5721350" cy="828030"/>
          </a:xfrm>
          <a:prstGeom prst="rect">
            <a:avLst/>
          </a:prstGeom>
        </p:spPr>
        <p:txBody>
          <a:bodyPr spcFirstLastPara="1" wrap="square" lIns="91425" tIns="91425" rIns="91425" bIns="91425" anchor="t" anchorCtr="0">
            <a:normAutofit fontScale="90000"/>
          </a:bodyPr>
          <a:lstStyle/>
          <a:p>
            <a:r>
              <a:rPr lang="en-US" dirty="0"/>
              <a:t>¿</a:t>
            </a:r>
            <a:r>
              <a:rPr lang="es-MX" dirty="0"/>
              <a:t>Qué es un Sínodo?</a:t>
            </a:r>
            <a:endParaRPr lang="es-ES" dirty="0">
              <a:solidFill>
                <a:schemeClr val="accent6"/>
              </a:solidFill>
            </a:endParaRPr>
          </a:p>
        </p:txBody>
      </p:sp>
      <p:pic>
        <p:nvPicPr>
          <p:cNvPr id="2" name="Picture 1">
            <a:extLst>
              <a:ext uri="{FF2B5EF4-FFF2-40B4-BE49-F238E27FC236}">
                <a16:creationId xmlns:a16="http://schemas.microsoft.com/office/drawing/2014/main" id="{E00B9B9B-E3D8-4804-AF29-2FB1879435A5}"/>
              </a:ext>
            </a:extLst>
          </p:cNvPr>
          <p:cNvPicPr>
            <a:picLocks noChangeAspect="1"/>
          </p:cNvPicPr>
          <p:nvPr/>
        </p:nvPicPr>
        <p:blipFill>
          <a:blip r:embed="rId4"/>
          <a:stretch>
            <a:fillRect/>
          </a:stretch>
        </p:blipFill>
        <p:spPr>
          <a:xfrm>
            <a:off x="7593582" y="4541520"/>
            <a:ext cx="1300744" cy="573405"/>
          </a:xfrm>
          <a:prstGeom prst="rect">
            <a:avLst/>
          </a:prstGeom>
        </p:spPr>
      </p:pic>
      <p:pic>
        <p:nvPicPr>
          <p:cNvPr id="5" name="Picture 2">
            <a:extLst>
              <a:ext uri="{FF2B5EF4-FFF2-40B4-BE49-F238E27FC236}">
                <a16:creationId xmlns:a16="http://schemas.microsoft.com/office/drawing/2014/main" id="{22F6F3F6-F41B-4045-BE28-C2D06D67F9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866" y="4391025"/>
            <a:ext cx="1543050" cy="752475"/>
          </a:xfrm>
          <a:prstGeom prst="rect">
            <a:avLst/>
          </a:prstGeom>
          <a:solidFill>
            <a:schemeClr val="bg1"/>
          </a:solidFill>
        </p:spPr>
      </p:pic>
    </p:spTree>
    <p:extLst>
      <p:ext uri="{BB962C8B-B14F-4D97-AF65-F5344CB8AC3E}">
        <p14:creationId xmlns:p14="http://schemas.microsoft.com/office/powerpoint/2010/main" val="23231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8" name="Google Shape;168;p24"/>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4" name="Title 3">
            <a:extLst>
              <a:ext uri="{FF2B5EF4-FFF2-40B4-BE49-F238E27FC236}">
                <a16:creationId xmlns:a16="http://schemas.microsoft.com/office/drawing/2014/main" id="{2AD740C4-894D-4618-AEFA-5DC2BF919F3E}"/>
              </a:ext>
            </a:extLst>
          </p:cNvPr>
          <p:cNvSpPr>
            <a:spLocks noGrp="1"/>
          </p:cNvSpPr>
          <p:nvPr>
            <p:ph type="title"/>
          </p:nvPr>
        </p:nvSpPr>
        <p:spPr>
          <a:xfrm>
            <a:off x="122744" y="1847850"/>
            <a:ext cx="4449256" cy="637200"/>
          </a:xfrm>
        </p:spPr>
        <p:txBody>
          <a:bodyPr>
            <a:normAutofit fontScale="90000"/>
          </a:bodyPr>
          <a:lstStyle/>
          <a:p>
            <a:r>
              <a:rPr lang="en-US" dirty="0" err="1">
                <a:hlinkClick r:id="rId3"/>
              </a:rPr>
              <a:t>Mensaje</a:t>
            </a:r>
            <a:r>
              <a:rPr lang="en-US" dirty="0">
                <a:hlinkClick r:id="rId3"/>
              </a:rPr>
              <a:t> de </a:t>
            </a:r>
            <a:r>
              <a:rPr lang="en-US" dirty="0" err="1">
                <a:hlinkClick r:id="rId3"/>
              </a:rPr>
              <a:t>nuestro</a:t>
            </a:r>
            <a:r>
              <a:rPr lang="en-US" dirty="0">
                <a:hlinkClick r:id="rId3"/>
              </a:rPr>
              <a:t> Obispo</a:t>
            </a:r>
            <a:r>
              <a:rPr lang="en-US" dirty="0"/>
              <a:t>…</a:t>
            </a:r>
          </a:p>
        </p:txBody>
      </p:sp>
      <p:pic>
        <p:nvPicPr>
          <p:cNvPr id="2" name="Picture 1">
            <a:extLst>
              <a:ext uri="{FF2B5EF4-FFF2-40B4-BE49-F238E27FC236}">
                <a16:creationId xmlns:a16="http://schemas.microsoft.com/office/drawing/2014/main" id="{D8A8A863-3573-4434-A761-5FE5AD2AA744}"/>
              </a:ext>
            </a:extLst>
          </p:cNvPr>
          <p:cNvPicPr>
            <a:picLocks noChangeAspect="1"/>
          </p:cNvPicPr>
          <p:nvPr/>
        </p:nvPicPr>
        <p:blipFill>
          <a:blip r:embed="rId4"/>
          <a:stretch>
            <a:fillRect/>
          </a:stretch>
        </p:blipFill>
        <p:spPr>
          <a:xfrm>
            <a:off x="4510216" y="0"/>
            <a:ext cx="4633784" cy="5143500"/>
          </a:xfrm>
          <a:prstGeom prst="rect">
            <a:avLst/>
          </a:prstGeom>
        </p:spPr>
      </p:pic>
      <p:pic>
        <p:nvPicPr>
          <p:cNvPr id="5" name="Picture 4">
            <a:extLst>
              <a:ext uri="{FF2B5EF4-FFF2-40B4-BE49-F238E27FC236}">
                <a16:creationId xmlns:a16="http://schemas.microsoft.com/office/drawing/2014/main" id="{961CD811-1630-46E5-A45E-4DF2021DBD43}"/>
              </a:ext>
            </a:extLst>
          </p:cNvPr>
          <p:cNvPicPr>
            <a:picLocks noChangeAspect="1"/>
          </p:cNvPicPr>
          <p:nvPr/>
        </p:nvPicPr>
        <p:blipFill>
          <a:blip r:embed="rId5"/>
          <a:stretch>
            <a:fillRect/>
          </a:stretch>
        </p:blipFill>
        <p:spPr>
          <a:xfrm>
            <a:off x="0" y="4206831"/>
            <a:ext cx="1253809" cy="936669"/>
          </a:xfrm>
          <a:prstGeom prst="rect">
            <a:avLst/>
          </a:prstGeom>
        </p:spPr>
      </p:pic>
      <p:pic>
        <p:nvPicPr>
          <p:cNvPr id="7" name="Picture 2">
            <a:extLst>
              <a:ext uri="{FF2B5EF4-FFF2-40B4-BE49-F238E27FC236}">
                <a16:creationId xmlns:a16="http://schemas.microsoft.com/office/drawing/2014/main" id="{B3EAE92D-8481-4BBA-AE41-26D0C352AE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3309" y="4391025"/>
            <a:ext cx="1543050" cy="752475"/>
          </a:xfrm>
          <a:prstGeom prst="rect">
            <a:avLst/>
          </a:prstGeom>
          <a:noFill/>
        </p:spPr>
      </p:pic>
    </p:spTree>
    <p:extLst>
      <p:ext uri="{BB962C8B-B14F-4D97-AF65-F5344CB8AC3E}">
        <p14:creationId xmlns:p14="http://schemas.microsoft.com/office/powerpoint/2010/main" val="3054640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51" name="Google Shape;151;p22"/>
          <p:cNvSpPr txBox="1">
            <a:spLocks noGrp="1"/>
          </p:cNvSpPr>
          <p:nvPr>
            <p:ph type="sldNum" idx="12"/>
          </p:nvPr>
        </p:nvSpPr>
        <p:spPr>
          <a:xfrm>
            <a:off x="8527200" y="4685836"/>
            <a:ext cx="548700" cy="338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14" name="Google Shape;81;p17">
            <a:extLst>
              <a:ext uri="{FF2B5EF4-FFF2-40B4-BE49-F238E27FC236}">
                <a16:creationId xmlns:a16="http://schemas.microsoft.com/office/drawing/2014/main" id="{560C5A9F-968D-4AE4-A501-343D9D7C397F}"/>
              </a:ext>
            </a:extLst>
          </p:cNvPr>
          <p:cNvSpPr txBox="1">
            <a:spLocks/>
          </p:cNvSpPr>
          <p:nvPr/>
        </p:nvSpPr>
        <p:spPr>
          <a:xfrm>
            <a:off x="121440" y="0"/>
            <a:ext cx="4686780" cy="521149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chemeClr val="dk1"/>
              </a:buClr>
              <a:buSzPts val="990"/>
            </a:pPr>
            <a:endParaRPr lang="en-US" sz="1600" b="1" dirty="0">
              <a:solidFill>
                <a:schemeClr val="dk1"/>
              </a:solidFill>
              <a:latin typeface="Arial Narrow" panose="020B0606020202030204" pitchFamily="34" charset="0"/>
              <a:ea typeface="Open Sans"/>
              <a:cs typeface="Open Sans"/>
              <a:sym typeface="Open Sans"/>
            </a:endParaRPr>
          </a:p>
        </p:txBody>
      </p:sp>
      <p:pic>
        <p:nvPicPr>
          <p:cNvPr id="15" name="Google Shape;158;p23">
            <a:extLst>
              <a:ext uri="{FF2B5EF4-FFF2-40B4-BE49-F238E27FC236}">
                <a16:creationId xmlns:a16="http://schemas.microsoft.com/office/drawing/2014/main" id="{73011F60-0CD3-410C-A9E8-76AF6153F907}"/>
              </a:ext>
            </a:extLst>
          </p:cNvPr>
          <p:cNvPicPr preferRelativeResize="0"/>
          <p:nvPr/>
        </p:nvPicPr>
        <p:blipFill rotWithShape="1">
          <a:blip r:embed="rId3">
            <a:alphaModFix/>
          </a:blip>
          <a:srcRect t="17140" b="7880"/>
          <a:stretch/>
        </p:blipFill>
        <p:spPr>
          <a:xfrm>
            <a:off x="4808220" y="482120"/>
            <a:ext cx="3677139" cy="4112740"/>
          </a:xfrm>
          <a:prstGeom prst="rect">
            <a:avLst/>
          </a:prstGeom>
          <a:noFill/>
          <a:ln>
            <a:noFill/>
          </a:ln>
        </p:spPr>
      </p:pic>
      <p:sp>
        <p:nvSpPr>
          <p:cNvPr id="16" name="Google Shape;165;p24">
            <a:extLst>
              <a:ext uri="{FF2B5EF4-FFF2-40B4-BE49-F238E27FC236}">
                <a16:creationId xmlns:a16="http://schemas.microsoft.com/office/drawing/2014/main" id="{172B01A6-EBC2-46A6-B0FF-611560A4AE20}"/>
              </a:ext>
            </a:extLst>
          </p:cNvPr>
          <p:cNvSpPr txBox="1">
            <a:spLocks noGrp="1"/>
          </p:cNvSpPr>
          <p:nvPr>
            <p:ph type="title"/>
          </p:nvPr>
        </p:nvSpPr>
        <p:spPr>
          <a:xfrm>
            <a:off x="245817" y="482120"/>
            <a:ext cx="3708963" cy="546580"/>
          </a:xfrm>
          <a:prstGeom prst="rect">
            <a:avLst/>
          </a:prstGeom>
        </p:spPr>
        <p:txBody>
          <a:bodyPr spcFirstLastPara="1" wrap="square" lIns="91425" tIns="91425" rIns="91425" bIns="91425" anchor="t" anchorCtr="0">
            <a:normAutofit fontScale="90000"/>
          </a:bodyPr>
          <a:lstStyle/>
          <a:p>
            <a:pPr lvl="0">
              <a:buSzPts val="1100"/>
            </a:pPr>
            <a:r>
              <a:rPr lang="en-US" dirty="0">
                <a:solidFill>
                  <a:srgbClr val="C00000"/>
                </a:solidFill>
              </a:rPr>
              <a:t>SINODALIDAD</a:t>
            </a:r>
            <a:endParaRPr dirty="0">
              <a:solidFill>
                <a:srgbClr val="C00000"/>
              </a:solidFill>
            </a:endParaRPr>
          </a:p>
        </p:txBody>
      </p:sp>
      <p:pic>
        <p:nvPicPr>
          <p:cNvPr id="2" name="Picture 1">
            <a:extLst>
              <a:ext uri="{FF2B5EF4-FFF2-40B4-BE49-F238E27FC236}">
                <a16:creationId xmlns:a16="http://schemas.microsoft.com/office/drawing/2014/main" id="{DDB3F533-7D20-4181-8CB1-45D2DFA2B952}"/>
              </a:ext>
            </a:extLst>
          </p:cNvPr>
          <p:cNvPicPr>
            <a:picLocks noChangeAspect="1"/>
          </p:cNvPicPr>
          <p:nvPr/>
        </p:nvPicPr>
        <p:blipFill>
          <a:blip r:embed="rId4"/>
          <a:stretch>
            <a:fillRect/>
          </a:stretch>
        </p:blipFill>
        <p:spPr>
          <a:xfrm>
            <a:off x="-1" y="4237045"/>
            <a:ext cx="1213365" cy="906455"/>
          </a:xfrm>
          <a:prstGeom prst="rect">
            <a:avLst/>
          </a:prstGeom>
        </p:spPr>
      </p:pic>
      <p:sp>
        <p:nvSpPr>
          <p:cNvPr id="18" name="Google Shape;73;p16">
            <a:extLst>
              <a:ext uri="{FF2B5EF4-FFF2-40B4-BE49-F238E27FC236}">
                <a16:creationId xmlns:a16="http://schemas.microsoft.com/office/drawing/2014/main" id="{BC488025-CB08-42ED-B075-D2061EB1BD18}"/>
              </a:ext>
            </a:extLst>
          </p:cNvPr>
          <p:cNvSpPr txBox="1">
            <a:spLocks/>
          </p:cNvSpPr>
          <p:nvPr/>
        </p:nvSpPr>
        <p:spPr>
          <a:xfrm>
            <a:off x="578474" y="906455"/>
            <a:ext cx="4229745" cy="35478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1pPr>
            <a:lvl2pPr marL="914400" marR="0" lvl="1" indent="-304800" algn="l" rtl="0">
              <a:lnSpc>
                <a:spcPct val="115000"/>
              </a:lnSpc>
              <a:spcBef>
                <a:spcPts val="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2pPr>
            <a:lvl3pPr marL="1371600" marR="0" lvl="2" indent="-304800" algn="l" rtl="0">
              <a:lnSpc>
                <a:spcPct val="115000"/>
              </a:lnSpc>
              <a:spcBef>
                <a:spcPts val="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3pPr>
            <a:lvl4pPr marL="1828800" marR="0" lvl="3" indent="-304800" algn="l" rtl="0">
              <a:lnSpc>
                <a:spcPct val="115000"/>
              </a:lnSpc>
              <a:spcBef>
                <a:spcPts val="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4pPr>
            <a:lvl5pPr marL="2286000" marR="0" lvl="4" indent="-304800" algn="l" rtl="0">
              <a:lnSpc>
                <a:spcPct val="115000"/>
              </a:lnSpc>
              <a:spcBef>
                <a:spcPts val="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5pPr>
            <a:lvl6pPr marL="2743200" marR="0" lvl="5" indent="-304800" algn="l" rtl="0">
              <a:lnSpc>
                <a:spcPct val="115000"/>
              </a:lnSpc>
              <a:spcBef>
                <a:spcPts val="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6pPr>
            <a:lvl7pPr marL="3200400" marR="0" lvl="6" indent="-304800" algn="l" rtl="0">
              <a:lnSpc>
                <a:spcPct val="115000"/>
              </a:lnSpc>
              <a:spcBef>
                <a:spcPts val="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7pPr>
            <a:lvl8pPr marL="3657600" marR="0" lvl="7" indent="-304800" algn="l" rtl="0">
              <a:lnSpc>
                <a:spcPct val="115000"/>
              </a:lnSpc>
              <a:spcBef>
                <a:spcPts val="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8pPr>
            <a:lvl9pPr marL="4114800" marR="0" lvl="8" indent="-304800" algn="l" rtl="0">
              <a:lnSpc>
                <a:spcPct val="115000"/>
              </a:lnSpc>
              <a:spcBef>
                <a:spcPts val="0"/>
              </a:spcBef>
              <a:spcAft>
                <a:spcPts val="0"/>
              </a:spcAft>
              <a:buClr>
                <a:schemeClr val="dk1"/>
              </a:buClr>
              <a:buSzPts val="1200"/>
              <a:buFont typeface="Open Sans"/>
              <a:buChar char="■"/>
              <a:defRPr sz="1200" b="0" i="0" u="none" strike="noStrike" cap="none">
                <a:solidFill>
                  <a:schemeClr val="dk1"/>
                </a:solidFill>
                <a:latin typeface="Open Sans"/>
                <a:ea typeface="Open Sans"/>
                <a:cs typeface="Open Sans"/>
                <a:sym typeface="Open Sans"/>
              </a:defRPr>
            </a:lvl9pPr>
          </a:lstStyle>
          <a:p>
            <a:pPr marL="457200" marR="0" lvl="0" indent="-311150" algn="l" defTabSz="914400" rtl="0" eaLnBrk="1" fontAlgn="auto" latinLnBrk="0" hangingPunct="1">
              <a:lnSpc>
                <a:spcPct val="115000"/>
              </a:lnSpc>
              <a:spcBef>
                <a:spcPts val="0"/>
              </a:spcBef>
              <a:spcAft>
                <a:spcPts val="0"/>
              </a:spcAft>
              <a:buClr>
                <a:srgbClr val="000000"/>
              </a:buClr>
              <a:buSzPts val="1300"/>
              <a:buFont typeface="Open Sans"/>
              <a:buChar char="●"/>
              <a:tabLst/>
              <a:defRPr/>
            </a:pPr>
            <a:r>
              <a:rPr kumimoji="0" lang="en-US" sz="1300" b="0" i="1" u="none" strike="noStrike" kern="0" cap="none" spc="0" normalizeH="0" baseline="0" noProof="0" dirty="0">
                <a:ln>
                  <a:noFill/>
                </a:ln>
                <a:solidFill>
                  <a:srgbClr val="000000"/>
                </a:solidFill>
                <a:effectLst/>
                <a:uLnTx/>
                <a:uFillTx/>
                <a:latin typeface="Open Sans"/>
                <a:ea typeface="Open Sans"/>
                <a:cs typeface="Open Sans"/>
                <a:sym typeface="Open Sans"/>
              </a:rPr>
              <a:t>syn =  </a:t>
            </a:r>
            <a:r>
              <a:rPr kumimoji="0" lang="en-US" sz="1300" b="1" i="0" u="none" strike="noStrike" kern="0" cap="none" spc="0" normalizeH="0" baseline="0" noProof="0" dirty="0">
                <a:ln>
                  <a:noFill/>
                </a:ln>
                <a:solidFill>
                  <a:srgbClr val="000000"/>
                </a:solidFill>
                <a:effectLst/>
                <a:uLnTx/>
                <a:uFillTx/>
                <a:latin typeface="Open Sans"/>
                <a:ea typeface="Open Sans"/>
                <a:cs typeface="Open Sans"/>
                <a:sym typeface="Open Sans"/>
              </a:rPr>
              <a:t>“</a:t>
            </a:r>
            <a:r>
              <a:rPr kumimoji="0" lang="en-US" sz="1300" b="1" i="0" u="none" strike="noStrike" kern="0" cap="none" spc="0" normalizeH="0" baseline="0" noProof="0" dirty="0" err="1">
                <a:ln>
                  <a:noFill/>
                </a:ln>
                <a:solidFill>
                  <a:srgbClr val="000000"/>
                </a:solidFill>
                <a:effectLst/>
                <a:uLnTx/>
                <a:uFillTx/>
                <a:latin typeface="Open Sans"/>
                <a:ea typeface="Open Sans"/>
                <a:cs typeface="Open Sans"/>
                <a:sym typeface="Open Sans"/>
              </a:rPr>
              <a:t>juntos</a:t>
            </a:r>
            <a:r>
              <a:rPr kumimoji="0" lang="en-US" sz="1300" b="1" i="0" u="none" strike="noStrike" kern="0" cap="none" spc="0" normalizeH="0" baseline="0" noProof="0" dirty="0">
                <a:ln>
                  <a:noFill/>
                </a:ln>
                <a:solidFill>
                  <a:srgbClr val="000000"/>
                </a:solidFill>
                <a:effectLst/>
                <a:uLnTx/>
                <a:uFillTx/>
                <a:latin typeface="Open Sans"/>
                <a:ea typeface="Open Sans"/>
                <a:cs typeface="Open Sans"/>
                <a:sym typeface="Open Sans"/>
              </a:rPr>
              <a:t>”</a:t>
            </a:r>
            <a:r>
              <a:rPr kumimoji="0" lang="en-US" sz="1300" b="0" i="0" u="none" strike="noStrike" kern="0" cap="none" spc="0" normalizeH="0" baseline="0" noProof="0" dirty="0">
                <a:ln>
                  <a:noFill/>
                </a:ln>
                <a:solidFill>
                  <a:srgbClr val="000000"/>
                </a:solidFill>
                <a:effectLst/>
                <a:uLnTx/>
                <a:uFillTx/>
                <a:latin typeface="Open Sans"/>
                <a:ea typeface="Open Sans"/>
                <a:cs typeface="Open Sans"/>
                <a:sym typeface="Open Sans"/>
              </a:rPr>
              <a:t>    </a:t>
            </a:r>
            <a:r>
              <a:rPr kumimoji="0" lang="en-US" sz="1300" b="0" i="1" u="none" strike="noStrike" kern="0" cap="none" spc="0" normalizeH="0" baseline="0" noProof="0" dirty="0" err="1">
                <a:ln>
                  <a:noFill/>
                </a:ln>
                <a:solidFill>
                  <a:srgbClr val="000000"/>
                </a:solidFill>
                <a:effectLst/>
                <a:uLnTx/>
                <a:uFillTx/>
                <a:latin typeface="Open Sans"/>
                <a:ea typeface="Open Sans"/>
                <a:cs typeface="Open Sans"/>
                <a:sym typeface="Open Sans"/>
              </a:rPr>
              <a:t>hodos</a:t>
            </a:r>
            <a:r>
              <a:rPr kumimoji="0" lang="en-US" sz="1300" b="0" i="0" u="none" strike="noStrike" kern="0" cap="none" spc="0" normalizeH="0" baseline="0" noProof="0" dirty="0">
                <a:ln>
                  <a:noFill/>
                </a:ln>
                <a:solidFill>
                  <a:srgbClr val="000000"/>
                </a:solidFill>
                <a:effectLst/>
                <a:uLnTx/>
                <a:uFillTx/>
                <a:latin typeface="Open Sans"/>
                <a:ea typeface="Open Sans"/>
                <a:cs typeface="Open Sans"/>
                <a:sym typeface="Open Sans"/>
              </a:rPr>
              <a:t> = </a:t>
            </a:r>
            <a:r>
              <a:rPr kumimoji="0" lang="en-US" sz="1300" b="1" i="0" u="none" strike="noStrike" kern="0" cap="none" spc="0" normalizeH="0" baseline="0" noProof="0" dirty="0">
                <a:ln>
                  <a:noFill/>
                </a:ln>
                <a:solidFill>
                  <a:srgbClr val="000000"/>
                </a:solidFill>
                <a:effectLst/>
                <a:uLnTx/>
                <a:uFillTx/>
                <a:latin typeface="Open Sans"/>
                <a:ea typeface="Open Sans"/>
                <a:cs typeface="Open Sans"/>
                <a:sym typeface="Open Sans"/>
              </a:rPr>
              <a:t>“</a:t>
            </a:r>
            <a:r>
              <a:rPr kumimoji="0" lang="en-US" sz="1300" b="1" i="0" u="none" strike="noStrike" kern="0" cap="none" spc="0" normalizeH="0" baseline="0" noProof="0" dirty="0" err="1">
                <a:ln>
                  <a:noFill/>
                </a:ln>
                <a:solidFill>
                  <a:srgbClr val="000000"/>
                </a:solidFill>
                <a:effectLst/>
                <a:uLnTx/>
                <a:uFillTx/>
                <a:latin typeface="Open Sans"/>
                <a:ea typeface="Open Sans"/>
                <a:cs typeface="Open Sans"/>
                <a:sym typeface="Open Sans"/>
              </a:rPr>
              <a:t>camino</a:t>
            </a:r>
            <a:r>
              <a:rPr kumimoji="0" lang="en-US" sz="1300" b="1" i="0" u="none" strike="noStrike" kern="0" cap="none" spc="0" normalizeH="0" baseline="0" noProof="0" dirty="0">
                <a:ln>
                  <a:noFill/>
                </a:ln>
                <a:solidFill>
                  <a:srgbClr val="000000"/>
                </a:solidFill>
                <a:effectLst/>
                <a:uLnTx/>
                <a:uFillTx/>
                <a:latin typeface="Open Sans"/>
                <a:ea typeface="Open Sans"/>
                <a:cs typeface="Open Sans"/>
                <a:sym typeface="Open Sans"/>
              </a:rPr>
              <a:t>”</a:t>
            </a:r>
          </a:p>
          <a:p>
            <a:pPr marL="457200" marR="0" lvl="0" indent="-311150" algn="l" defTabSz="914400" rtl="0" eaLnBrk="1" fontAlgn="auto" latinLnBrk="0" hangingPunct="1">
              <a:lnSpc>
                <a:spcPct val="115000"/>
              </a:lnSpc>
              <a:spcBef>
                <a:spcPts val="1000"/>
              </a:spcBef>
              <a:spcAft>
                <a:spcPts val="0"/>
              </a:spcAft>
              <a:buClr>
                <a:srgbClr val="000000"/>
              </a:buClr>
              <a:buSzPts val="1300"/>
              <a:buFont typeface="Open Sans"/>
              <a:buChar char="●"/>
              <a:tabLst/>
              <a:defRPr/>
            </a:pPr>
            <a:r>
              <a:rPr kumimoji="0" lang="en-US" sz="1300" b="0" i="0" u="none" strike="noStrike" kern="0" cap="none" spc="0" normalizeH="0" baseline="0" noProof="0" dirty="0" err="1">
                <a:ln>
                  <a:noFill/>
                </a:ln>
                <a:solidFill>
                  <a:srgbClr val="000000"/>
                </a:solidFill>
                <a:effectLst/>
                <a:uLnTx/>
                <a:uFillTx/>
                <a:latin typeface="Open Sans"/>
                <a:ea typeface="Open Sans"/>
                <a:cs typeface="Open Sans"/>
                <a:sym typeface="Open Sans"/>
              </a:rPr>
              <a:t>sinodo</a:t>
            </a:r>
            <a:r>
              <a:rPr kumimoji="0" lang="en-US" sz="1300" b="0" i="0" u="none" strike="noStrike" kern="0" cap="none" spc="0" normalizeH="0" baseline="0" noProof="0" dirty="0">
                <a:ln>
                  <a:noFill/>
                </a:ln>
                <a:solidFill>
                  <a:srgbClr val="000000"/>
                </a:solidFill>
                <a:effectLst/>
                <a:uLnTx/>
                <a:uFillTx/>
                <a:latin typeface="Open Sans"/>
                <a:ea typeface="Open Sans"/>
                <a:cs typeface="Open Sans"/>
                <a:sym typeface="Open Sans"/>
              </a:rPr>
              <a:t> = </a:t>
            </a:r>
            <a:r>
              <a:rPr kumimoji="0" lang="en-US" sz="1300" b="1" i="0" u="none" strike="noStrike" kern="0" cap="none" spc="0" normalizeH="0" baseline="0" noProof="0" dirty="0">
                <a:ln>
                  <a:noFill/>
                </a:ln>
                <a:solidFill>
                  <a:srgbClr val="000000"/>
                </a:solidFill>
                <a:effectLst/>
                <a:uLnTx/>
                <a:uFillTx/>
                <a:latin typeface="Open Sans"/>
                <a:ea typeface="Open Sans"/>
                <a:cs typeface="Open Sans"/>
                <a:sym typeface="Open Sans"/>
              </a:rPr>
              <a:t>“</a:t>
            </a:r>
            <a:r>
              <a:rPr kumimoji="0" lang="en-US" sz="1300" b="1" i="0" u="none" strike="noStrike" kern="0" cap="none" spc="0" normalizeH="0" baseline="0" noProof="0" dirty="0" err="1">
                <a:ln>
                  <a:noFill/>
                </a:ln>
                <a:solidFill>
                  <a:srgbClr val="000000"/>
                </a:solidFill>
                <a:effectLst/>
                <a:uLnTx/>
                <a:uFillTx/>
                <a:latin typeface="Open Sans"/>
                <a:ea typeface="Open Sans"/>
                <a:cs typeface="Open Sans"/>
                <a:sym typeface="Open Sans"/>
              </a:rPr>
              <a:t>en</a:t>
            </a:r>
            <a:r>
              <a:rPr kumimoji="0" lang="en-US" sz="1300" b="1" i="0" u="none" strike="noStrike" kern="0" cap="none" spc="0" normalizeH="0" baseline="0" noProof="0" dirty="0">
                <a:ln>
                  <a:noFill/>
                </a:ln>
                <a:solidFill>
                  <a:srgbClr val="000000"/>
                </a:solidFill>
                <a:effectLst/>
                <a:uLnTx/>
                <a:uFillTx/>
                <a:latin typeface="Open Sans"/>
                <a:ea typeface="Open Sans"/>
                <a:cs typeface="Open Sans"/>
                <a:sym typeface="Open Sans"/>
              </a:rPr>
              <a:t> el </a:t>
            </a:r>
            <a:r>
              <a:rPr kumimoji="0" lang="en-US" sz="1300" b="1" i="0" u="none" strike="noStrike" kern="0" cap="none" spc="0" normalizeH="0" baseline="0" noProof="0" dirty="0" err="1">
                <a:ln>
                  <a:noFill/>
                </a:ln>
                <a:solidFill>
                  <a:srgbClr val="000000"/>
                </a:solidFill>
                <a:effectLst/>
                <a:uLnTx/>
                <a:uFillTx/>
                <a:latin typeface="Open Sans"/>
                <a:ea typeface="Open Sans"/>
                <a:cs typeface="Open Sans"/>
                <a:sym typeface="Open Sans"/>
              </a:rPr>
              <a:t>camino</a:t>
            </a:r>
            <a:r>
              <a:rPr kumimoji="0" lang="en-US" sz="1300" b="1" i="0" u="none" strike="noStrike" kern="0" cap="none" spc="0" normalizeH="0" baseline="0" noProof="0" dirty="0">
                <a:ln>
                  <a:noFill/>
                </a:ln>
                <a:solidFill>
                  <a:srgbClr val="000000"/>
                </a:solidFill>
                <a:effectLst/>
                <a:uLnTx/>
                <a:uFillTx/>
                <a:latin typeface="Open Sans"/>
                <a:ea typeface="Open Sans"/>
                <a:cs typeface="Open Sans"/>
                <a:sym typeface="Open Sans"/>
              </a:rPr>
              <a:t> </a:t>
            </a:r>
            <a:r>
              <a:rPr kumimoji="0" lang="en-US" sz="1300" b="1" i="0" u="none" strike="noStrike" kern="0" cap="none" spc="0" normalizeH="0" baseline="0" noProof="0" dirty="0" err="1">
                <a:ln>
                  <a:noFill/>
                </a:ln>
                <a:solidFill>
                  <a:srgbClr val="000000"/>
                </a:solidFill>
                <a:effectLst/>
                <a:uLnTx/>
                <a:uFillTx/>
                <a:latin typeface="Open Sans"/>
                <a:ea typeface="Open Sans"/>
                <a:cs typeface="Open Sans"/>
                <a:sym typeface="Open Sans"/>
              </a:rPr>
              <a:t>juntos</a:t>
            </a:r>
            <a:r>
              <a:rPr kumimoji="0" lang="en-US" sz="1300" b="1" i="0" u="none" strike="noStrike" kern="0" cap="none" spc="0" normalizeH="0" baseline="0" noProof="0" dirty="0">
                <a:ln>
                  <a:noFill/>
                </a:ln>
                <a:solidFill>
                  <a:srgbClr val="000000"/>
                </a:solidFill>
                <a:effectLst/>
                <a:uLnTx/>
                <a:uFillTx/>
                <a:latin typeface="Open Sans"/>
                <a:ea typeface="Open Sans"/>
                <a:cs typeface="Open Sans"/>
                <a:sym typeface="Open Sans"/>
              </a:rPr>
              <a:t>”</a:t>
            </a:r>
            <a:endParaRPr kumimoji="0" lang="en-US" sz="13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lvl="0" indent="-311150">
              <a:spcBef>
                <a:spcPts val="1000"/>
              </a:spcBef>
              <a:buClr>
                <a:srgbClr val="000000"/>
              </a:buClr>
              <a:buSzPts val="1300"/>
              <a:defRPr/>
            </a:pPr>
            <a:r>
              <a:rPr lang="es-ES" sz="1300" b="1" dirty="0">
                <a:solidFill>
                  <a:srgbClr val="000000"/>
                </a:solidFill>
              </a:rPr>
              <a:t>La </a:t>
            </a:r>
            <a:r>
              <a:rPr lang="es-ES" sz="1300" b="1" dirty="0" err="1">
                <a:solidFill>
                  <a:srgbClr val="000000"/>
                </a:solidFill>
              </a:rPr>
              <a:t>sinodalidad</a:t>
            </a:r>
            <a:r>
              <a:rPr lang="es-ES" sz="1300" b="1" dirty="0">
                <a:solidFill>
                  <a:srgbClr val="000000"/>
                </a:solidFill>
              </a:rPr>
              <a:t> </a:t>
            </a:r>
            <a:r>
              <a:rPr lang="es-ES" sz="1300" dirty="0">
                <a:solidFill>
                  <a:srgbClr val="000000"/>
                </a:solidFill>
              </a:rPr>
              <a:t>es un estilo o modo de ser Iglesia, en el que caminamos juntos, clérigos y laicos, cada uno según sus funciones y dones espirituales. </a:t>
            </a:r>
          </a:p>
          <a:p>
            <a:pPr lvl="0" indent="-311150">
              <a:spcBef>
                <a:spcPts val="1000"/>
              </a:spcBef>
              <a:buClr>
                <a:srgbClr val="000000"/>
              </a:buClr>
              <a:buSzPts val="1300"/>
              <a:defRPr/>
            </a:pPr>
            <a:r>
              <a:rPr lang="es-ES" sz="1300" dirty="0">
                <a:solidFill>
                  <a:srgbClr val="000000"/>
                </a:solidFill>
              </a:rPr>
              <a:t>La intención de este proceso es </a:t>
            </a:r>
            <a:r>
              <a:rPr lang="es-ES" sz="1300" dirty="0">
                <a:solidFill>
                  <a:schemeClr val="tx1"/>
                </a:solidFill>
              </a:rPr>
              <a:t>“</a:t>
            </a:r>
            <a:r>
              <a:rPr lang="es-ES" sz="1300" b="1" dirty="0">
                <a:solidFill>
                  <a:srgbClr val="A42946"/>
                </a:solidFill>
              </a:rPr>
              <a:t>inspirar a las personas a soñar</a:t>
            </a:r>
            <a:r>
              <a:rPr lang="es-ES" sz="1300" dirty="0">
                <a:solidFill>
                  <a:srgbClr val="000000"/>
                </a:solidFill>
              </a:rPr>
              <a:t> con la Iglesia que estamos llamados a ser, </a:t>
            </a:r>
            <a:r>
              <a:rPr lang="es-ES" sz="1300" b="1" dirty="0">
                <a:solidFill>
                  <a:srgbClr val="65A946"/>
                </a:solidFill>
              </a:rPr>
              <a:t>hacer florecer esperanzas</a:t>
            </a:r>
            <a:r>
              <a:rPr lang="es-ES" sz="1300" dirty="0">
                <a:solidFill>
                  <a:srgbClr val="000000"/>
                </a:solidFill>
              </a:rPr>
              <a:t>, </a:t>
            </a:r>
            <a:r>
              <a:rPr lang="es-ES" sz="1300" b="1" dirty="0">
                <a:solidFill>
                  <a:srgbClr val="DE8F32"/>
                </a:solidFill>
              </a:rPr>
              <a:t>estimular la confianza</a:t>
            </a:r>
            <a:r>
              <a:rPr lang="es-ES" sz="1300" dirty="0">
                <a:solidFill>
                  <a:srgbClr val="000000"/>
                </a:solidFill>
              </a:rPr>
              <a:t>, </a:t>
            </a:r>
            <a:r>
              <a:rPr lang="es-ES" sz="1300" b="1" dirty="0">
                <a:solidFill>
                  <a:srgbClr val="D12D26"/>
                </a:solidFill>
              </a:rPr>
              <a:t>curar heridas</a:t>
            </a:r>
            <a:r>
              <a:rPr lang="es-ES" sz="1300" dirty="0">
                <a:solidFill>
                  <a:srgbClr val="000000"/>
                </a:solidFill>
              </a:rPr>
              <a:t>, </a:t>
            </a:r>
            <a:r>
              <a:rPr lang="es-ES" sz="1300" b="1" dirty="0">
                <a:solidFill>
                  <a:srgbClr val="2DA9B1"/>
                </a:solidFill>
              </a:rPr>
              <a:t>tejer relaciones nuevas y más profundas</a:t>
            </a:r>
            <a:r>
              <a:rPr lang="es-ES" sz="1300" dirty="0">
                <a:solidFill>
                  <a:srgbClr val="000000"/>
                </a:solidFill>
              </a:rPr>
              <a:t>, </a:t>
            </a:r>
            <a:r>
              <a:rPr lang="es-ES" sz="1300" b="1" dirty="0">
                <a:solidFill>
                  <a:srgbClr val="A42946"/>
                </a:solidFill>
              </a:rPr>
              <a:t>aprender unos de otros</a:t>
            </a:r>
            <a:r>
              <a:rPr lang="es-ES" sz="1300" dirty="0">
                <a:solidFill>
                  <a:schemeClr val="tx1"/>
                </a:solidFill>
              </a:rPr>
              <a:t>,</a:t>
            </a:r>
            <a:r>
              <a:rPr lang="es-ES" sz="1300" b="1" dirty="0">
                <a:solidFill>
                  <a:srgbClr val="A42946"/>
                </a:solidFill>
              </a:rPr>
              <a:t> </a:t>
            </a:r>
            <a:r>
              <a:rPr lang="es-ES" sz="1300" b="1" dirty="0">
                <a:solidFill>
                  <a:srgbClr val="65A946"/>
                </a:solidFill>
              </a:rPr>
              <a:t>construir puentes</a:t>
            </a:r>
            <a:r>
              <a:rPr lang="es-ES" sz="1300" dirty="0">
                <a:solidFill>
                  <a:srgbClr val="000000"/>
                </a:solidFill>
              </a:rPr>
              <a:t>, para </a:t>
            </a:r>
            <a:r>
              <a:rPr lang="es-ES" sz="1300" b="1" dirty="0">
                <a:solidFill>
                  <a:srgbClr val="D7562A"/>
                </a:solidFill>
              </a:rPr>
              <a:t>iluminar las mentes</a:t>
            </a:r>
            <a:r>
              <a:rPr lang="es-ES" sz="1300" dirty="0">
                <a:solidFill>
                  <a:srgbClr val="000000"/>
                </a:solidFill>
              </a:rPr>
              <a:t>, </a:t>
            </a:r>
            <a:r>
              <a:rPr lang="es-ES" sz="1300" b="1" dirty="0">
                <a:solidFill>
                  <a:srgbClr val="A42946"/>
                </a:solidFill>
              </a:rPr>
              <a:t>calentar los corazones </a:t>
            </a:r>
            <a:r>
              <a:rPr lang="es-ES" sz="1300" dirty="0">
                <a:solidFill>
                  <a:srgbClr val="000000"/>
                </a:solidFill>
              </a:rPr>
              <a:t>y </a:t>
            </a:r>
            <a:r>
              <a:rPr lang="es-ES" sz="1300" b="1" dirty="0">
                <a:solidFill>
                  <a:srgbClr val="A03983"/>
                </a:solidFill>
              </a:rPr>
              <a:t>devolver la fuerza</a:t>
            </a:r>
            <a:r>
              <a:rPr lang="es-ES" sz="1300" dirty="0">
                <a:solidFill>
                  <a:srgbClr val="000000"/>
                </a:solidFill>
              </a:rPr>
              <a:t> a nuestras manos para nuestra misión común”.</a:t>
            </a:r>
            <a:endParaRPr kumimoji="0" lang="en-US" sz="1300" b="0" i="0" u="none" strike="noStrike" kern="0" cap="none" spc="0" normalizeH="0" baseline="0" noProof="0" dirty="0">
              <a:ln>
                <a:noFill/>
              </a:ln>
              <a:solidFill>
                <a:srgbClr val="000000"/>
              </a:solidFill>
              <a:effectLst/>
              <a:uLnTx/>
              <a:uFillTx/>
              <a:latin typeface="Open Sans"/>
              <a:ea typeface="Open Sans"/>
              <a:cs typeface="Open Sans"/>
              <a:sym typeface="Open Sans"/>
            </a:endParaRPr>
          </a:p>
          <a:p>
            <a:pPr marL="0" marR="0" lvl="0" indent="0" algn="l" defTabSz="914400" rtl="0" eaLnBrk="1" fontAlgn="auto" latinLnBrk="0" hangingPunct="1">
              <a:lnSpc>
                <a:spcPct val="115000"/>
              </a:lnSpc>
              <a:spcBef>
                <a:spcPts val="1000"/>
              </a:spcBef>
              <a:spcAft>
                <a:spcPts val="1000"/>
              </a:spcAft>
              <a:buClr>
                <a:srgbClr val="000000"/>
              </a:buClr>
              <a:buSzPts val="1200"/>
              <a:buFont typeface="Open Sans"/>
              <a:buNone/>
              <a:tabLst/>
              <a:defRPr/>
            </a:pPr>
            <a:endParaRPr kumimoji="0" lang="en-US" sz="1300" b="0" i="0" u="none" strike="noStrike" kern="0" cap="none" spc="0" normalizeH="0" baseline="0" noProof="0" dirty="0">
              <a:ln>
                <a:noFill/>
              </a:ln>
              <a:solidFill>
                <a:srgbClr val="000000"/>
              </a:solidFill>
              <a:effectLst/>
              <a:uLnTx/>
              <a:uFillTx/>
              <a:latin typeface="Open Sans"/>
              <a:ea typeface="Open Sans"/>
              <a:cs typeface="Open Sans"/>
              <a:sym typeface="Open Sans"/>
            </a:endParaRPr>
          </a:p>
        </p:txBody>
      </p:sp>
      <p:sp>
        <p:nvSpPr>
          <p:cNvPr id="3" name="Rectangle 1">
            <a:extLst>
              <a:ext uri="{FF2B5EF4-FFF2-40B4-BE49-F238E27FC236}">
                <a16:creationId xmlns:a16="http://schemas.microsoft.com/office/drawing/2014/main" id="{111E394F-04E2-4E4B-B32F-CDC78A4C6CF6}"/>
              </a:ext>
            </a:extLst>
          </p:cNvPr>
          <p:cNvSpPr>
            <a:spLocks noChangeArrowheads="1"/>
          </p:cNvSpPr>
          <p:nvPr/>
        </p:nvSpPr>
        <p:spPr bwMode="auto">
          <a:xfrm>
            <a:off x="0" y="99715"/>
            <a:ext cx="65" cy="25776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9B83F2E-4E34-42A7-B656-ECD20464191A}"/>
              </a:ext>
            </a:extLst>
          </p:cNvPr>
          <p:cNvPicPr>
            <a:picLocks noChangeAspect="1"/>
          </p:cNvPicPr>
          <p:nvPr/>
        </p:nvPicPr>
        <p:blipFill>
          <a:blip r:embed="rId3"/>
          <a:stretch>
            <a:fillRect/>
          </a:stretch>
        </p:blipFill>
        <p:spPr>
          <a:xfrm>
            <a:off x="0" y="4254501"/>
            <a:ext cx="1190000" cy="889000"/>
          </a:xfrm>
          <a:prstGeom prst="rect">
            <a:avLst/>
          </a:prstGeom>
        </p:spPr>
      </p:pic>
      <p:sp>
        <p:nvSpPr>
          <p:cNvPr id="3" name="Subtitle 2">
            <a:extLst>
              <a:ext uri="{FF2B5EF4-FFF2-40B4-BE49-F238E27FC236}">
                <a16:creationId xmlns:a16="http://schemas.microsoft.com/office/drawing/2014/main" id="{1EF20454-D74C-431B-9C6A-85FB65911DD1}"/>
              </a:ext>
            </a:extLst>
          </p:cNvPr>
          <p:cNvSpPr>
            <a:spLocks noGrp="1"/>
          </p:cNvSpPr>
          <p:nvPr>
            <p:ph type="subTitle" idx="2"/>
          </p:nvPr>
        </p:nvSpPr>
        <p:spPr>
          <a:xfrm>
            <a:off x="441746" y="219737"/>
            <a:ext cx="7090426" cy="772540"/>
          </a:xfrm>
        </p:spPr>
        <p:txBody>
          <a:bodyPr>
            <a:normAutofit lnSpcReduction="10000"/>
          </a:bodyPr>
          <a:lstStyle/>
          <a:p>
            <a:pPr>
              <a:lnSpc>
                <a:spcPct val="100000"/>
              </a:lnSpc>
            </a:pPr>
            <a:r>
              <a:rPr lang="es-MX" sz="2300" dirty="0"/>
              <a:t>Sesión de Escucha: Reglas de los Participantes</a:t>
            </a:r>
          </a:p>
          <a:p>
            <a:pPr>
              <a:lnSpc>
                <a:spcPct val="100000"/>
              </a:lnSpc>
            </a:pPr>
            <a:r>
              <a:rPr lang="es-MX" sz="1600" dirty="0"/>
              <a:t>Pautas de Comunicación Respetuosa – USCCB  </a:t>
            </a:r>
          </a:p>
          <a:p>
            <a:pPr>
              <a:lnSpc>
                <a:spcPct val="100000"/>
              </a:lnSpc>
            </a:pPr>
            <a:endParaRPr lang="es-MX" sz="1600" dirty="0"/>
          </a:p>
          <a:p>
            <a:endParaRPr lang="es-MX" sz="1600" dirty="0"/>
          </a:p>
        </p:txBody>
      </p:sp>
      <p:sp>
        <p:nvSpPr>
          <p:cNvPr id="4" name="Slide Number Placeholder 3">
            <a:extLst>
              <a:ext uri="{FF2B5EF4-FFF2-40B4-BE49-F238E27FC236}">
                <a16:creationId xmlns:a16="http://schemas.microsoft.com/office/drawing/2014/main" id="{54F79991-7A83-48D3-9B6A-C44A68B1E84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pic>
        <p:nvPicPr>
          <p:cNvPr id="6" name="Picture 5">
            <a:extLst>
              <a:ext uri="{FF2B5EF4-FFF2-40B4-BE49-F238E27FC236}">
                <a16:creationId xmlns:a16="http://schemas.microsoft.com/office/drawing/2014/main" id="{6B44D5AC-1FA9-4C91-A65A-EDEE55C90A19}"/>
              </a:ext>
            </a:extLst>
          </p:cNvPr>
          <p:cNvPicPr>
            <a:picLocks noChangeAspect="1"/>
          </p:cNvPicPr>
          <p:nvPr/>
        </p:nvPicPr>
        <p:blipFill>
          <a:blip r:embed="rId4"/>
          <a:stretch>
            <a:fillRect/>
          </a:stretch>
        </p:blipFill>
        <p:spPr>
          <a:xfrm>
            <a:off x="7804302" y="4500432"/>
            <a:ext cx="1219306" cy="542591"/>
          </a:xfrm>
          <a:prstGeom prst="rect">
            <a:avLst/>
          </a:prstGeom>
        </p:spPr>
      </p:pic>
      <p:sp>
        <p:nvSpPr>
          <p:cNvPr id="9" name="Rectangle 8">
            <a:extLst>
              <a:ext uri="{FF2B5EF4-FFF2-40B4-BE49-F238E27FC236}">
                <a16:creationId xmlns:a16="http://schemas.microsoft.com/office/drawing/2014/main" id="{6083B986-E304-4BF7-B432-E03029326CDF}"/>
              </a:ext>
            </a:extLst>
          </p:cNvPr>
          <p:cNvSpPr/>
          <p:nvPr/>
        </p:nvSpPr>
        <p:spPr>
          <a:xfrm>
            <a:off x="1047468" y="1268536"/>
            <a:ext cx="8028432" cy="2783519"/>
          </a:xfrm>
          <a:prstGeom prst="rect">
            <a:avLst/>
          </a:prstGeom>
        </p:spPr>
        <p:txBody>
          <a:bodyPr wrap="square">
            <a:spAutoFit/>
          </a:bodyPr>
          <a:lstStyle/>
          <a:p>
            <a:pPr defTabSz="342900">
              <a:buClrTx/>
            </a:pPr>
            <a:r>
              <a:rPr lang="es-ES" sz="1800" kern="1200" dirty="0">
                <a:solidFill>
                  <a:prstClr val="black"/>
                </a:solidFill>
                <a:latin typeface="Arial Narrow" pitchFamily="34" charset="0"/>
                <a:ea typeface="+mn-ea"/>
                <a:cs typeface="+mn-cs"/>
              </a:rPr>
              <a:t>asumir la </a:t>
            </a:r>
            <a:r>
              <a:rPr lang="es-ES" sz="1800" b="1" kern="1200" dirty="0">
                <a:solidFill>
                  <a:srgbClr val="DE42C0"/>
                </a:solidFill>
                <a:latin typeface="Arial Narrow" pitchFamily="34" charset="0"/>
                <a:ea typeface="+mn-ea"/>
                <a:cs typeface="+mn-cs"/>
              </a:rPr>
              <a:t>responsabilidad</a:t>
            </a:r>
            <a:r>
              <a:rPr lang="es-ES" sz="1800" kern="1200" dirty="0">
                <a:solidFill>
                  <a:srgbClr val="92D050"/>
                </a:solidFill>
                <a:latin typeface="Arial Narrow" pitchFamily="34" charset="0"/>
                <a:ea typeface="+mn-ea"/>
                <a:cs typeface="+mn-cs"/>
              </a:rPr>
              <a:t> </a:t>
            </a:r>
            <a:r>
              <a:rPr lang="es-ES" sz="1500" kern="1200" dirty="0">
                <a:solidFill>
                  <a:prstClr val="black"/>
                </a:solidFill>
                <a:latin typeface="Arial Narrow" pitchFamily="34" charset="0"/>
                <a:ea typeface="+mn-ea"/>
                <a:cs typeface="+mn-cs"/>
              </a:rPr>
              <a:t>de lo que dices y sientes sin culpar a los demás  </a:t>
            </a:r>
          </a:p>
          <a:p>
            <a:pPr defTabSz="342900">
              <a:buClrTx/>
            </a:pPr>
            <a:r>
              <a:rPr lang="es-ES" sz="150" kern="1200" dirty="0">
                <a:solidFill>
                  <a:prstClr val="black"/>
                </a:solidFill>
                <a:latin typeface="Arial Narrow" pitchFamily="34" charset="0"/>
                <a:ea typeface="+mn-ea"/>
                <a:cs typeface="+mn-cs"/>
              </a:rPr>
              <a:t>                      </a:t>
            </a:r>
          </a:p>
          <a:p>
            <a:pPr defTabSz="342900">
              <a:buClrTx/>
            </a:pPr>
            <a:r>
              <a:rPr lang="es-ES" sz="1800" b="1" kern="1200" dirty="0">
                <a:solidFill>
                  <a:schemeClr val="accent6">
                    <a:lumMod val="75000"/>
                  </a:schemeClr>
                </a:solidFill>
                <a:latin typeface="Arial Narrow" pitchFamily="34" charset="0"/>
                <a:ea typeface="+mn-ea"/>
                <a:cs typeface="+mn-cs"/>
              </a:rPr>
              <a:t>escucha con empatía</a:t>
            </a:r>
            <a:r>
              <a:rPr lang="es-ES" sz="1800" kern="1200" dirty="0">
                <a:solidFill>
                  <a:prstClr val="black"/>
                </a:solidFill>
                <a:latin typeface="Arial Narrow" pitchFamily="34" charset="0"/>
                <a:ea typeface="+mn-ea"/>
                <a:cs typeface="+mn-cs"/>
              </a:rPr>
              <a:t>: </a:t>
            </a:r>
            <a:r>
              <a:rPr lang="es-ES" sz="1500" kern="1200" dirty="0">
                <a:solidFill>
                  <a:prstClr val="black"/>
                </a:solidFill>
                <a:latin typeface="Arial Narrow" pitchFamily="34" charset="0"/>
                <a:ea typeface="+mn-ea"/>
                <a:cs typeface="+mn-cs"/>
              </a:rPr>
              <a:t>entrar en la situación y el punto de vista de la otra persona (meter tu pie en el zapato del otro) </a:t>
            </a:r>
          </a:p>
          <a:p>
            <a:pPr defTabSz="342900">
              <a:buClrTx/>
            </a:pPr>
            <a:endParaRPr lang="es-ES" sz="100" kern="1200" dirty="0">
              <a:solidFill>
                <a:prstClr val="black"/>
              </a:solidFill>
              <a:latin typeface="Arial Narrow" pitchFamily="34" charset="0"/>
              <a:ea typeface="+mn-ea"/>
              <a:cs typeface="+mn-cs"/>
            </a:endParaRPr>
          </a:p>
          <a:p>
            <a:pPr defTabSz="342900">
              <a:buClrTx/>
            </a:pPr>
            <a:endParaRPr lang="es-ES" sz="100" b="1" kern="1200" dirty="0">
              <a:solidFill>
                <a:prstClr val="black"/>
              </a:solidFill>
              <a:latin typeface="Arial Narrow" pitchFamily="34" charset="0"/>
              <a:ea typeface="+mn-ea"/>
              <a:cs typeface="+mn-cs"/>
            </a:endParaRPr>
          </a:p>
          <a:p>
            <a:pPr defTabSz="342900">
              <a:buClrTx/>
            </a:pPr>
            <a:r>
              <a:rPr lang="es-ES" sz="1800" b="1" kern="1200" dirty="0">
                <a:solidFill>
                  <a:srgbClr val="7030A0"/>
                </a:solidFill>
                <a:latin typeface="Arial Narrow" pitchFamily="34" charset="0"/>
                <a:ea typeface="+mn-ea"/>
                <a:cs typeface="+mn-cs"/>
              </a:rPr>
              <a:t>ser sensible </a:t>
            </a:r>
            <a:r>
              <a:rPr lang="es-ES" sz="1500" kern="1200" dirty="0">
                <a:solidFill>
                  <a:prstClr val="black"/>
                </a:solidFill>
                <a:latin typeface="Arial Narrow" pitchFamily="34" charset="0"/>
                <a:ea typeface="+mn-ea"/>
                <a:cs typeface="+mn-cs"/>
              </a:rPr>
              <a:t>a las diferencias en los estilos de comunicación </a:t>
            </a:r>
          </a:p>
          <a:p>
            <a:pPr defTabSz="342900">
              <a:buClrTx/>
            </a:pPr>
            <a:endParaRPr lang="es-ES" sz="150" kern="1200" dirty="0">
              <a:solidFill>
                <a:prstClr val="black"/>
              </a:solidFill>
              <a:latin typeface="Arial Narrow" pitchFamily="34" charset="0"/>
              <a:ea typeface="+mn-ea"/>
              <a:cs typeface="+mn-cs"/>
            </a:endParaRPr>
          </a:p>
          <a:p>
            <a:pPr defTabSz="342900">
              <a:buClrTx/>
            </a:pPr>
            <a:endParaRPr lang="es-ES" sz="600" kern="1200" dirty="0">
              <a:solidFill>
                <a:prstClr val="black"/>
              </a:solidFill>
              <a:latin typeface="Arial Narrow" pitchFamily="34" charset="0"/>
              <a:ea typeface="+mn-ea"/>
              <a:cs typeface="+mn-cs"/>
            </a:endParaRPr>
          </a:p>
          <a:p>
            <a:pPr defTabSz="342900">
              <a:buClrTx/>
            </a:pPr>
            <a:r>
              <a:rPr lang="es-ES" sz="1800" b="1" kern="1200" dirty="0">
                <a:solidFill>
                  <a:schemeClr val="accent1">
                    <a:lumMod val="75000"/>
                  </a:schemeClr>
                </a:solidFill>
                <a:latin typeface="Arial Narrow" pitchFamily="34" charset="0"/>
                <a:ea typeface="+mn-ea"/>
                <a:cs typeface="+mn-cs"/>
              </a:rPr>
              <a:t>Medita</a:t>
            </a:r>
            <a:r>
              <a:rPr lang="es-ES" sz="1500" kern="1200" dirty="0">
                <a:solidFill>
                  <a:prstClr val="black"/>
                </a:solidFill>
                <a:latin typeface="Arial Narrow" pitchFamily="34" charset="0"/>
                <a:ea typeface="+mn-ea"/>
                <a:cs typeface="+mn-cs"/>
              </a:rPr>
              <a:t> lo que oyes y sientes antes de hablar</a:t>
            </a:r>
          </a:p>
          <a:p>
            <a:pPr defTabSz="342900">
              <a:buClrTx/>
            </a:pPr>
            <a:endParaRPr lang="es-ES" sz="675" kern="1200" dirty="0">
              <a:solidFill>
                <a:prstClr val="black"/>
              </a:solidFill>
              <a:latin typeface="Arial Narrow" pitchFamily="34" charset="0"/>
              <a:ea typeface="+mn-ea"/>
              <a:cs typeface="+mn-cs"/>
            </a:endParaRPr>
          </a:p>
          <a:p>
            <a:pPr defTabSz="342900">
              <a:buClrTx/>
            </a:pPr>
            <a:endParaRPr lang="es-ES" sz="150" kern="1200" dirty="0">
              <a:solidFill>
                <a:prstClr val="black"/>
              </a:solidFill>
              <a:latin typeface="Arial Narrow" pitchFamily="34" charset="0"/>
              <a:ea typeface="+mn-ea"/>
              <a:cs typeface="+mn-cs"/>
            </a:endParaRPr>
          </a:p>
          <a:p>
            <a:pPr defTabSz="342900">
              <a:buClrTx/>
            </a:pPr>
            <a:r>
              <a:rPr lang="es-ES" sz="1800" b="1" kern="1200" dirty="0">
                <a:solidFill>
                  <a:srgbClr val="00B050"/>
                </a:solidFill>
                <a:latin typeface="Arial Narrow" pitchFamily="34" charset="0"/>
                <a:ea typeface="+mn-ea"/>
                <a:cs typeface="+mn-cs"/>
              </a:rPr>
              <a:t>Examine</a:t>
            </a:r>
            <a:r>
              <a:rPr lang="es-ES" sz="1800" kern="1200" dirty="0">
                <a:solidFill>
                  <a:prstClr val="black"/>
                </a:solidFill>
                <a:latin typeface="Arial Narrow" pitchFamily="34" charset="0"/>
                <a:ea typeface="+mn-ea"/>
                <a:cs typeface="+mn-cs"/>
              </a:rPr>
              <a:t> </a:t>
            </a:r>
            <a:r>
              <a:rPr lang="es-ES" sz="1500" kern="1200" dirty="0">
                <a:solidFill>
                  <a:prstClr val="black"/>
                </a:solidFill>
                <a:latin typeface="Arial Narrow" pitchFamily="34" charset="0"/>
                <a:ea typeface="+mn-ea"/>
                <a:cs typeface="+mn-cs"/>
              </a:rPr>
              <a:t>sus propias percepciones</a:t>
            </a:r>
          </a:p>
          <a:p>
            <a:pPr defTabSz="342900">
              <a:buClrTx/>
            </a:pPr>
            <a:endParaRPr lang="es-ES" sz="675" kern="1200" dirty="0">
              <a:solidFill>
                <a:prstClr val="black"/>
              </a:solidFill>
              <a:latin typeface="Arial Narrow" pitchFamily="34" charset="0"/>
              <a:ea typeface="+mn-ea"/>
              <a:cs typeface="+mn-cs"/>
            </a:endParaRPr>
          </a:p>
          <a:p>
            <a:pPr defTabSz="342900">
              <a:buClrTx/>
            </a:pPr>
            <a:r>
              <a:rPr lang="es-ES" sz="1500" kern="1200" dirty="0">
                <a:solidFill>
                  <a:prstClr val="black"/>
                </a:solidFill>
                <a:latin typeface="Arial Narrow" pitchFamily="34" charset="0"/>
                <a:ea typeface="+mn-ea"/>
                <a:cs typeface="+mn-cs"/>
              </a:rPr>
              <a:t>Mantener la </a:t>
            </a:r>
            <a:r>
              <a:rPr lang="es-ES" sz="1800" b="1" kern="1200" dirty="0">
                <a:solidFill>
                  <a:schemeClr val="accent3">
                    <a:lumMod val="60000"/>
                    <a:lumOff val="40000"/>
                  </a:schemeClr>
                </a:solidFill>
                <a:latin typeface="Arial Narrow" pitchFamily="34" charset="0"/>
                <a:ea typeface="+mn-ea"/>
                <a:cs typeface="+mn-cs"/>
              </a:rPr>
              <a:t>confidencialidad, es esencial</a:t>
            </a:r>
          </a:p>
          <a:p>
            <a:pPr defTabSz="342900">
              <a:buClrTx/>
            </a:pPr>
            <a:endParaRPr lang="es-ES" sz="788" b="1" kern="1200" dirty="0">
              <a:solidFill>
                <a:prstClr val="black"/>
              </a:solidFill>
              <a:latin typeface="Arial Narrow" pitchFamily="34" charset="0"/>
              <a:ea typeface="+mn-ea"/>
              <a:cs typeface="+mn-cs"/>
            </a:endParaRPr>
          </a:p>
          <a:p>
            <a:pPr defTabSz="342900">
              <a:buClrTx/>
            </a:pPr>
            <a:r>
              <a:rPr lang="es-ES" sz="1800" b="1" kern="1200" dirty="0">
                <a:solidFill>
                  <a:srgbClr val="FFC000"/>
                </a:solidFill>
                <a:latin typeface="Arial Narrow" pitchFamily="34" charset="0"/>
                <a:ea typeface="+mn-ea"/>
                <a:cs typeface="+mn-cs"/>
              </a:rPr>
              <a:t>Tolerar</a:t>
            </a:r>
            <a:r>
              <a:rPr lang="es-ES" sz="1800" kern="1200" dirty="0">
                <a:solidFill>
                  <a:prstClr val="black"/>
                </a:solidFill>
                <a:latin typeface="Arial Narrow" pitchFamily="34" charset="0"/>
                <a:ea typeface="+mn-ea"/>
                <a:cs typeface="+mn-cs"/>
              </a:rPr>
              <a:t> </a:t>
            </a:r>
            <a:r>
              <a:rPr lang="es-ES" sz="1500" kern="1200" dirty="0">
                <a:solidFill>
                  <a:prstClr val="black"/>
                </a:solidFill>
                <a:latin typeface="Arial Narrow" pitchFamily="34" charset="0"/>
                <a:ea typeface="+mn-ea"/>
                <a:cs typeface="+mn-cs"/>
              </a:rPr>
              <a:t>la ambigüedad porque no estamos aquí para debatir quién está bien o mal (dialogo)</a:t>
            </a:r>
            <a:endParaRPr lang="en-US" sz="1500" kern="1200" dirty="0">
              <a:solidFill>
                <a:prstClr val="black"/>
              </a:solidFill>
              <a:latin typeface="Arial Narrow" pitchFamily="34" charset="0"/>
              <a:ea typeface="+mn-ea"/>
              <a:cs typeface="+mn-cs"/>
            </a:endParaRPr>
          </a:p>
        </p:txBody>
      </p:sp>
      <p:sp>
        <p:nvSpPr>
          <p:cNvPr id="10" name="Rectangle 9">
            <a:extLst>
              <a:ext uri="{FF2B5EF4-FFF2-40B4-BE49-F238E27FC236}">
                <a16:creationId xmlns:a16="http://schemas.microsoft.com/office/drawing/2014/main" id="{C3BBBC77-AB98-4015-A437-01EEC0E9DC5B}"/>
              </a:ext>
            </a:extLst>
          </p:cNvPr>
          <p:cNvSpPr/>
          <p:nvPr/>
        </p:nvSpPr>
        <p:spPr>
          <a:xfrm>
            <a:off x="595000" y="1205846"/>
            <a:ext cx="520878" cy="3431709"/>
          </a:xfrm>
          <a:prstGeom prst="rect">
            <a:avLst/>
          </a:prstGeom>
        </p:spPr>
        <p:txBody>
          <a:bodyPr wrap="square">
            <a:spAutoFit/>
          </a:bodyPr>
          <a:lstStyle/>
          <a:p>
            <a:pPr>
              <a:buNone/>
            </a:pPr>
            <a:r>
              <a:rPr lang="en-US" sz="2600" b="1" dirty="0">
                <a:effectLst>
                  <a:outerShdw blurRad="38100" dist="38100" dir="2700000" algn="tl">
                    <a:srgbClr val="000000">
                      <a:alpha val="43137"/>
                    </a:srgbClr>
                  </a:outerShdw>
                </a:effectLst>
              </a:rPr>
              <a:t>R</a:t>
            </a:r>
            <a:endParaRPr lang="en-US" sz="2600" dirty="0"/>
          </a:p>
          <a:p>
            <a:pPr>
              <a:buNone/>
            </a:pPr>
            <a:r>
              <a:rPr lang="en-US" sz="2600" b="1" dirty="0">
                <a:effectLst>
                  <a:outerShdw blurRad="38100" dist="38100" dir="2700000" algn="tl">
                    <a:srgbClr val="000000">
                      <a:alpha val="43137"/>
                    </a:srgbClr>
                  </a:outerShdw>
                </a:effectLst>
              </a:rPr>
              <a:t>E</a:t>
            </a:r>
            <a:endParaRPr lang="en-US" sz="2600" dirty="0"/>
          </a:p>
          <a:p>
            <a:pPr>
              <a:buNone/>
            </a:pPr>
            <a:r>
              <a:rPr lang="en-US" sz="2600" b="1" dirty="0">
                <a:effectLst>
                  <a:outerShdw blurRad="38100" dist="38100" dir="2700000" algn="tl">
                    <a:srgbClr val="000000">
                      <a:alpha val="43137"/>
                    </a:srgbClr>
                  </a:outerShdw>
                </a:effectLst>
              </a:rPr>
              <a:t>S</a:t>
            </a:r>
            <a:endParaRPr lang="en-US" sz="2600" dirty="0"/>
          </a:p>
          <a:p>
            <a:pPr>
              <a:buNone/>
            </a:pPr>
            <a:r>
              <a:rPr lang="en-US" sz="2600" b="1" dirty="0">
                <a:effectLst>
                  <a:outerShdw blurRad="38100" dist="38100" dir="2700000" algn="tl">
                    <a:srgbClr val="000000">
                      <a:alpha val="43137"/>
                    </a:srgbClr>
                  </a:outerShdw>
                </a:effectLst>
              </a:rPr>
              <a:t>P</a:t>
            </a:r>
            <a:endParaRPr lang="en-US" sz="2600" dirty="0"/>
          </a:p>
          <a:p>
            <a:pPr>
              <a:buNone/>
            </a:pPr>
            <a:r>
              <a:rPr lang="en-US" sz="2600" b="1" dirty="0">
                <a:effectLst>
                  <a:outerShdw blurRad="38100" dist="38100" dir="2700000" algn="tl">
                    <a:srgbClr val="000000">
                      <a:alpha val="43137"/>
                    </a:srgbClr>
                  </a:outerShdw>
                </a:effectLst>
              </a:rPr>
              <a:t>E</a:t>
            </a:r>
            <a:endParaRPr lang="en-US" sz="2600" dirty="0"/>
          </a:p>
          <a:p>
            <a:pPr>
              <a:buNone/>
            </a:pPr>
            <a:r>
              <a:rPr lang="en-US" sz="2600" b="1" dirty="0">
                <a:effectLst>
                  <a:outerShdw blurRad="38100" dist="38100" dir="2700000" algn="tl">
                    <a:srgbClr val="000000">
                      <a:alpha val="43137"/>
                    </a:srgbClr>
                  </a:outerShdw>
                </a:effectLst>
              </a:rPr>
              <a:t>C</a:t>
            </a:r>
            <a:endParaRPr lang="en-US" sz="2600" u="sng" dirty="0"/>
          </a:p>
          <a:p>
            <a:pPr>
              <a:buNone/>
            </a:pPr>
            <a:r>
              <a:rPr lang="en-US" sz="2600" b="1" dirty="0">
                <a:effectLst>
                  <a:outerShdw blurRad="38100" dist="38100" dir="2700000" algn="tl">
                    <a:srgbClr val="000000">
                      <a:alpha val="43137"/>
                    </a:srgbClr>
                  </a:outerShdw>
                </a:effectLst>
              </a:rPr>
              <a:t>T</a:t>
            </a:r>
            <a:r>
              <a:rPr lang="en-US" sz="2400" b="1" dirty="0">
                <a:effectLst>
                  <a:outerShdw blurRad="38100" dist="38100" dir="2700000" algn="tl">
                    <a:srgbClr val="000000">
                      <a:alpha val="43137"/>
                    </a:srgbClr>
                  </a:outerShdw>
                </a:effectLst>
              </a:rPr>
              <a:t>	</a:t>
            </a:r>
            <a:r>
              <a:rPr lang="en-US" sz="1100" dirty="0"/>
              <a:t>	</a:t>
            </a:r>
            <a:endParaRPr lang="en-US" sz="1050" dirty="0">
              <a:latin typeface="Arial Narrow" pitchFamily="34" charset="0"/>
            </a:endParaRPr>
          </a:p>
        </p:txBody>
      </p:sp>
      <p:sp>
        <p:nvSpPr>
          <p:cNvPr id="13" name="Rectangle 12">
            <a:extLst>
              <a:ext uri="{FF2B5EF4-FFF2-40B4-BE49-F238E27FC236}">
                <a16:creationId xmlns:a16="http://schemas.microsoft.com/office/drawing/2014/main" id="{616031C0-DFBF-48B1-87B9-B26232ECFA02}"/>
              </a:ext>
            </a:extLst>
          </p:cNvPr>
          <p:cNvSpPr/>
          <p:nvPr/>
        </p:nvSpPr>
        <p:spPr>
          <a:xfrm>
            <a:off x="5061684" y="4138413"/>
            <a:ext cx="3820332" cy="369332"/>
          </a:xfrm>
          <a:prstGeom prst="rect">
            <a:avLst/>
          </a:prstGeom>
        </p:spPr>
        <p:txBody>
          <a:bodyPr wrap="square">
            <a:spAutoFit/>
          </a:bodyPr>
          <a:lstStyle/>
          <a:p>
            <a:pPr marL="171450" indent="-171450">
              <a:buFont typeface="Arial" panose="020B0604020202020204" pitchFamily="34" charset="0"/>
              <a:buChar char="•"/>
            </a:pPr>
            <a:r>
              <a:rPr lang="es-ES" sz="900" dirty="0"/>
              <a:t>Estas pautas están basadas en material de Eric H. F. </a:t>
            </a:r>
            <a:r>
              <a:rPr lang="es-ES" sz="900" dirty="0" err="1"/>
              <a:t>Law</a:t>
            </a:r>
            <a:r>
              <a:rPr lang="es-ES" sz="900" dirty="0"/>
              <a:t> y  adaptadas por MACC</a:t>
            </a:r>
            <a:endParaRPr lang="en-US" sz="900" dirty="0"/>
          </a:p>
        </p:txBody>
      </p:sp>
      <p:pic>
        <p:nvPicPr>
          <p:cNvPr id="11" name="Picture 2">
            <a:extLst>
              <a:ext uri="{FF2B5EF4-FFF2-40B4-BE49-F238E27FC236}">
                <a16:creationId xmlns:a16="http://schemas.microsoft.com/office/drawing/2014/main" id="{51DBBF40-3369-4EC5-873C-02AED782E3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4866" y="4391025"/>
            <a:ext cx="1543050" cy="752475"/>
          </a:xfrm>
          <a:prstGeom prst="rect">
            <a:avLst/>
          </a:prstGeom>
          <a:solidFill>
            <a:schemeClr val="bg1"/>
          </a:solidFill>
        </p:spPr>
      </p:pic>
    </p:spTree>
    <p:extLst>
      <p:ext uri="{BB962C8B-B14F-4D97-AF65-F5344CB8AC3E}">
        <p14:creationId xmlns:p14="http://schemas.microsoft.com/office/powerpoint/2010/main" val="123247898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DE8F32"/>
      </a:accent1>
      <a:accent2>
        <a:srgbClr val="212121"/>
      </a:accent2>
      <a:accent3>
        <a:srgbClr val="B21444"/>
      </a:accent3>
      <a:accent4>
        <a:srgbClr val="CCCCCC"/>
      </a:accent4>
      <a:accent5>
        <a:srgbClr val="999999"/>
      </a:accent5>
      <a:accent6>
        <a:srgbClr val="00ACB3"/>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E63663CB2F6F4439E33F1919C1A6076" ma:contentTypeVersion="13" ma:contentTypeDescription="Create a new document." ma:contentTypeScope="" ma:versionID="b1d5b76af3b022f691d64ceff14ebcf8">
  <xsd:schema xmlns:xsd="http://www.w3.org/2001/XMLSchema" xmlns:xs="http://www.w3.org/2001/XMLSchema" xmlns:p="http://schemas.microsoft.com/office/2006/metadata/properties" xmlns:ns2="69b71f86-92a8-41fb-883b-43131e26ba4b" xmlns:ns3="fb76ca90-7cb2-4af0-acfc-a5f819ec3b30" targetNamespace="http://schemas.microsoft.com/office/2006/metadata/properties" ma:root="true" ma:fieldsID="ff6f47af171e82ff0ce7418a0e73f5d6" ns2:_="" ns3:_="">
    <xsd:import namespace="69b71f86-92a8-41fb-883b-43131e26ba4b"/>
    <xsd:import namespace="fb76ca90-7cb2-4af0-acfc-a5f819ec3b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b71f86-92a8-41fb-883b-43131e26ba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76ca90-7cb2-4af0-acfc-a5f819ec3b30"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fb76ca90-7cb2-4af0-acfc-a5f819ec3b30">
      <UserInfo>
        <DisplayName>Sandra Torres</DisplayName>
        <AccountId>20</AccountId>
        <AccountType/>
      </UserInfo>
    </SharedWithUsers>
  </documentManagement>
</p:properties>
</file>

<file path=customXml/itemProps1.xml><?xml version="1.0" encoding="utf-8"?>
<ds:datastoreItem xmlns:ds="http://schemas.openxmlformats.org/officeDocument/2006/customXml" ds:itemID="{61782D5B-F178-4552-B43E-5EAAC5E5E945}">
  <ds:schemaRefs>
    <ds:schemaRef ds:uri="http://schemas.microsoft.com/sharepoint/v3/contenttype/forms"/>
  </ds:schemaRefs>
</ds:datastoreItem>
</file>

<file path=customXml/itemProps2.xml><?xml version="1.0" encoding="utf-8"?>
<ds:datastoreItem xmlns:ds="http://schemas.openxmlformats.org/officeDocument/2006/customXml" ds:itemID="{CF53009E-32AA-41F0-9083-575FC2C89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b71f86-92a8-41fb-883b-43131e26ba4b"/>
    <ds:schemaRef ds:uri="fb76ca90-7cb2-4af0-acfc-a5f819ec3b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8573EA-B521-4DEB-9A37-1A1A663F99BD}">
  <ds:schemaRefs>
    <ds:schemaRef ds:uri="http://purl.org/dc/dcmitype/"/>
    <ds:schemaRef ds:uri="http://schemas.microsoft.com/office/2006/documentManagement/types"/>
    <ds:schemaRef ds:uri="http://purl.org/dc/elements/1.1/"/>
    <ds:schemaRef ds:uri="69b71f86-92a8-41fb-883b-43131e26ba4b"/>
    <ds:schemaRef ds:uri="http://schemas.microsoft.com/office/2006/metadata/properties"/>
    <ds:schemaRef ds:uri="fb76ca90-7cb2-4af0-acfc-a5f819ec3b30"/>
    <ds:schemaRef ds:uri="http://www.w3.org/XML/1998/namespac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3943</TotalTime>
  <Words>843</Words>
  <Application>Microsoft Office PowerPoint</Application>
  <PresentationFormat>On-screen Show (16:9)</PresentationFormat>
  <Paragraphs>131</Paragraphs>
  <Slides>19</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Helvetica</vt:lpstr>
      <vt:lpstr>Arial Nova</vt:lpstr>
      <vt:lpstr>Helvetica Neue</vt:lpstr>
      <vt:lpstr>Arial</vt:lpstr>
      <vt:lpstr>Arial Narrow</vt:lpstr>
      <vt:lpstr>Helvetica Neue Light</vt:lpstr>
      <vt:lpstr>Open Sans</vt:lpstr>
      <vt:lpstr>Simple Light</vt:lpstr>
      <vt:lpstr>Sinodo Universal Sesión de Escucha   Nombre de Parroquia/Escuela/Comunidad</vt:lpstr>
      <vt:lpstr>PowerPoint Presentation</vt:lpstr>
      <vt:lpstr>Esquema  de Sesión de Escucha</vt:lpstr>
      <vt:lpstr>PowerPoint Presentation</vt:lpstr>
      <vt:lpstr>PowerPoint Presentation</vt:lpstr>
      <vt:lpstr>¿Qué es un Sínodo?</vt:lpstr>
      <vt:lpstr>Mensaje de nuestro Obispo…</vt:lpstr>
      <vt:lpstr>SINODALIDAD</vt:lpstr>
      <vt:lpstr>PowerPoint Presentation</vt:lpstr>
      <vt:lpstr>PowerPoint Presentation</vt:lpstr>
      <vt:lpstr>PowerPoint Presentation</vt:lpstr>
      <vt:lpstr>PowerPoint Presentation</vt:lpstr>
      <vt:lpstr>Descanso</vt:lpstr>
      <vt:lpstr>PowerPoint Presentation</vt:lpstr>
      <vt:lpstr>PowerPoint Presentation</vt:lpstr>
      <vt:lpstr>PowerPoint Presentation</vt:lpstr>
      <vt:lpstr>PowerPoint Presentation</vt:lpstr>
      <vt:lpstr>PowerPoint Presentation</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Sandra Torres</dc:creator>
  <cp:lastModifiedBy>Sandra Torres</cp:lastModifiedBy>
  <cp:revision>128</cp:revision>
  <cp:lastPrinted>2022-01-29T20:37:48Z</cp:lastPrinted>
  <dcterms:modified xsi:type="dcterms:W3CDTF">2022-02-09T05:27:10Z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0x010100EE63663CB2F6F4439E33F1919C1A6076</vt:lpwstr>
  </property>
</Properties>
</file>