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6" r:id="rId4"/>
  </p:sldMasterIdLst>
  <p:notesMasterIdLst>
    <p:notesMasterId r:id="rId24"/>
  </p:notesMasterIdLst>
  <p:sldIdLst>
    <p:sldId id="256" r:id="rId5"/>
    <p:sldId id="292" r:id="rId6"/>
    <p:sldId id="264" r:id="rId7"/>
    <p:sldId id="261" r:id="rId8"/>
    <p:sldId id="277" r:id="rId9"/>
    <p:sldId id="278" r:id="rId10"/>
    <p:sldId id="315" r:id="rId11"/>
    <p:sldId id="276" r:id="rId12"/>
    <p:sldId id="282" r:id="rId13"/>
    <p:sldId id="307" r:id="rId14"/>
    <p:sldId id="270" r:id="rId15"/>
    <p:sldId id="280" r:id="rId16"/>
    <p:sldId id="308" r:id="rId17"/>
    <p:sldId id="312" r:id="rId18"/>
    <p:sldId id="311" r:id="rId19"/>
    <p:sldId id="313" r:id="rId20"/>
    <p:sldId id="314" r:id="rId21"/>
    <p:sldId id="300" r:id="rId22"/>
    <p:sldId id="316" r:id="rId23"/>
  </p:sldIdLst>
  <p:sldSz cx="9144000" cy="5143500" type="screen16x9"/>
  <p:notesSz cx="7010400" cy="9296400"/>
  <p:embeddedFontLst>
    <p:embeddedFont>
      <p:font typeface="Arial Nova" panose="020B0504020202020204" pitchFamily="34" charset="0"/>
      <p:regular r:id="rId25"/>
      <p:bold r:id="rId26"/>
      <p:italic r:id="rId27"/>
      <p:boldItalic r:id="rId28"/>
    </p:embeddedFont>
    <p:embeddedFont>
      <p:font typeface="Arial Nova Cond" panose="020B0506020202020204" pitchFamily="34" charset="0"/>
      <p:regular r:id="rId29"/>
      <p:bold r:id="rId30"/>
      <p:italic r:id="rId31"/>
      <p:boldItalic r:id="rId32"/>
    </p:embeddedFont>
    <p:embeddedFont>
      <p:font typeface="Helvetica" panose="020B0604020202020204" pitchFamily="34" charset="0"/>
      <p:regular r:id="rId33"/>
      <p:bold r:id="rId34"/>
      <p:italic r:id="rId35"/>
      <p:boldItalic r:id="rId36"/>
    </p:embeddedFont>
    <p:embeddedFont>
      <p:font typeface="Helvetica Neue" panose="020B0604020202020204" charset="0"/>
      <p:regular r:id="rId37"/>
      <p:bold r:id="rId38"/>
      <p:italic r:id="rId39"/>
      <p:boldItalic r:id="rId40"/>
    </p:embeddedFont>
    <p:embeddedFont>
      <p:font typeface="Helvetica Neue Light" panose="020B0604020202020204" charset="0"/>
      <p:regular r:id="rId41"/>
      <p:bold r:id="rId42"/>
      <p:italic r:id="rId43"/>
      <p:boldItalic r:id="rId44"/>
    </p:embeddedFont>
    <p:embeddedFont>
      <p:font typeface="Open Sans" panose="020B0604020202020204" charset="0"/>
      <p:regular r:id="rId45"/>
      <p:bold r:id="rId46"/>
      <p:italic r:id="rId47"/>
      <p:boldItalic r:id="rId4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pos="2880">
          <p15:clr>
            <a:srgbClr val="A4A3A4"/>
          </p15:clr>
        </p15:guide>
        <p15:guide id="2" orient="horz" pos="162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andra Torres" initials="ST" lastIdx="1" clrIdx="0">
    <p:extLst>
      <p:ext uri="{19B8F6BF-5375-455C-9EA6-DF929625EA0E}">
        <p15:presenceInfo xmlns:p15="http://schemas.microsoft.com/office/powerpoint/2012/main" userId="S-1-5-21-105309879-3401993662-3831988244-9798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62A9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424" autoAdjust="0"/>
    <p:restoredTop sz="86279" autoAdjust="0"/>
  </p:normalViewPr>
  <p:slideViewPr>
    <p:cSldViewPr snapToGrid="0">
      <p:cViewPr varScale="1">
        <p:scale>
          <a:sx n="77" d="100"/>
          <a:sy n="77" d="100"/>
        </p:scale>
        <p:origin x="1176" y="60"/>
      </p:cViewPr>
      <p:guideLst>
        <p:guide pos="2880"/>
        <p:guide orient="horz" pos="1620"/>
      </p:guideLst>
    </p:cSldViewPr>
  </p:slideViewPr>
  <p:outlineViewPr>
    <p:cViewPr>
      <p:scale>
        <a:sx n="33" d="100"/>
        <a:sy n="33" d="100"/>
      </p:scale>
      <p:origin x="0" y="-486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-3884"/>
    </p:cViewPr>
  </p:sorterViewPr>
  <p:notesViewPr>
    <p:cSldViewPr snapToGrid="0">
      <p:cViewPr varScale="1">
        <p:scale>
          <a:sx n="51" d="100"/>
          <a:sy n="51" d="100"/>
        </p:scale>
        <p:origin x="2692" y="5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font" Target="fonts/font2.fntdata"/><Relationship Id="rId39" Type="http://schemas.openxmlformats.org/officeDocument/2006/relationships/font" Target="fonts/font15.fntdata"/><Relationship Id="rId21" Type="http://schemas.openxmlformats.org/officeDocument/2006/relationships/slide" Target="slides/slide17.xml"/><Relationship Id="rId34" Type="http://schemas.openxmlformats.org/officeDocument/2006/relationships/font" Target="fonts/font10.fntdata"/><Relationship Id="rId42" Type="http://schemas.openxmlformats.org/officeDocument/2006/relationships/font" Target="fonts/font18.fntdata"/><Relationship Id="rId47" Type="http://schemas.openxmlformats.org/officeDocument/2006/relationships/font" Target="fonts/font23.fntdata"/><Relationship Id="rId50" Type="http://schemas.openxmlformats.org/officeDocument/2006/relationships/presProps" Target="presProp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font" Target="fonts/font5.fntdata"/><Relationship Id="rId11" Type="http://schemas.openxmlformats.org/officeDocument/2006/relationships/slide" Target="slides/slide7.xml"/><Relationship Id="rId24" Type="http://schemas.openxmlformats.org/officeDocument/2006/relationships/notesMaster" Target="notesMasters/notesMaster1.xml"/><Relationship Id="rId32" Type="http://schemas.openxmlformats.org/officeDocument/2006/relationships/font" Target="fonts/font8.fntdata"/><Relationship Id="rId37" Type="http://schemas.openxmlformats.org/officeDocument/2006/relationships/font" Target="fonts/font13.fntdata"/><Relationship Id="rId40" Type="http://schemas.openxmlformats.org/officeDocument/2006/relationships/font" Target="fonts/font16.fntdata"/><Relationship Id="rId45" Type="http://schemas.openxmlformats.org/officeDocument/2006/relationships/font" Target="fonts/font21.fntdata"/><Relationship Id="rId53" Type="http://schemas.openxmlformats.org/officeDocument/2006/relationships/tableStyles" Target="tableStyles.xml"/><Relationship Id="rId5" Type="http://schemas.openxmlformats.org/officeDocument/2006/relationships/slide" Target="slides/slid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font" Target="fonts/font7.fntdata"/><Relationship Id="rId44" Type="http://schemas.openxmlformats.org/officeDocument/2006/relationships/font" Target="fonts/font20.fntdata"/><Relationship Id="rId52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font" Target="fonts/font11.fntdata"/><Relationship Id="rId43" Type="http://schemas.openxmlformats.org/officeDocument/2006/relationships/font" Target="fonts/font19.fntdata"/><Relationship Id="rId48" Type="http://schemas.openxmlformats.org/officeDocument/2006/relationships/font" Target="fonts/font24.fntdata"/><Relationship Id="rId8" Type="http://schemas.openxmlformats.org/officeDocument/2006/relationships/slide" Target="slides/slide4.xml"/><Relationship Id="rId51" Type="http://schemas.openxmlformats.org/officeDocument/2006/relationships/viewProps" Target="viewProps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font" Target="fonts/font1.fntdata"/><Relationship Id="rId33" Type="http://schemas.openxmlformats.org/officeDocument/2006/relationships/font" Target="fonts/font9.fntdata"/><Relationship Id="rId38" Type="http://schemas.openxmlformats.org/officeDocument/2006/relationships/font" Target="fonts/font14.fntdata"/><Relationship Id="rId46" Type="http://schemas.openxmlformats.org/officeDocument/2006/relationships/font" Target="fonts/font22.fntdata"/><Relationship Id="rId20" Type="http://schemas.openxmlformats.org/officeDocument/2006/relationships/slide" Target="slides/slide16.xml"/><Relationship Id="rId41" Type="http://schemas.openxmlformats.org/officeDocument/2006/relationships/font" Target="fonts/font17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font" Target="fonts/font4.fntdata"/><Relationship Id="rId36" Type="http://schemas.openxmlformats.org/officeDocument/2006/relationships/font" Target="fonts/font12.fntdata"/><Relationship Id="rId49" Type="http://schemas.openxmlformats.org/officeDocument/2006/relationships/commentAuthors" Target="commentAuthor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2-02-03T22:15:36.336" idx="1">
    <p:pos x="5760" y="0"/>
    <p:text/>
    <p:extLst>
      <p:ext uri="{C676402C-5697-4E1C-873F-D02D1690AC5C}">
        <p15:threadingInfo xmlns:p15="http://schemas.microsoft.com/office/powerpoint/2012/main" timeZoneBias="48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9188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93162" rIns="93162" bIns="93162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ge0074a6779_0_5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" name="Google Shape;130;ge0074a6779_0_558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spcFirstLastPara="1" wrap="square" lIns="93162" tIns="93162" rIns="93162" bIns="93162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387012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ge0074a6779_0_5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4" name="Google Shape;254;ge0074a6779_0_520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spcFirstLastPara="1" wrap="square" lIns="93162" tIns="93162" rIns="93162" bIns="93162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422810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gea6ed316cd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1" name="Google Shape;331;gea6ed316cd_0_14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spcFirstLastPara="1" wrap="square" lIns="93162" tIns="93162" rIns="93162" bIns="93162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388301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ge0074a6779_0_5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4" name="Google Shape;254;ge0074a6779_0_520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spcFirstLastPara="1" wrap="square" lIns="93162" tIns="93162" rIns="93162" bIns="93162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5285053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937956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ge0074a6779_0_5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4" name="Google Shape;254;ge0074a6779_0_520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spcFirstLastPara="1" wrap="square" lIns="93162" tIns="93162" rIns="93162" bIns="93162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dirty="0"/>
              <a:t>It is estimated that the survey will take most people 12 minutes. 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86364986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ge0074a6779_0_5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4" name="Google Shape;254;ge0074a6779_0_520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spcFirstLastPara="1" wrap="square" lIns="93162" tIns="93162" rIns="93162" bIns="93162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9129443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ge0bd60ad06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" name="Google Shape;172;ge0bd60ad06_0_0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spcFirstLastPara="1" wrap="square" lIns="93162" tIns="93162" rIns="93162" bIns="93162" anchor="t" anchorCtr="0">
            <a:noAutofit/>
          </a:bodyPr>
          <a:lstStyle/>
          <a:p>
            <a:pPr marL="0" indent="0">
              <a:buNone/>
            </a:pPr>
            <a:r>
              <a:rPr lang="en-US" dirty="0"/>
              <a:t>Prayer of Pope Francis at the opening of the Synod on </a:t>
            </a:r>
            <a:r>
              <a:rPr lang="en-US" dirty="0" err="1"/>
              <a:t>Synodality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633726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ge0074a6779_0_5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" name="Google Shape;130;ge0074a6779_0_558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spcFirstLastPara="1" wrap="square" lIns="93162" tIns="93162" rIns="93162" bIns="93162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734603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24630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ge0074a6779_0_5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0" name="Google Shape;200;ge0074a6779_0_564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spcFirstLastPara="1" wrap="square" lIns="93162" tIns="93162" rIns="93162" bIns="93162" anchor="t" anchorCtr="0">
            <a:noAutofit/>
          </a:bodyPr>
          <a:lstStyle/>
          <a:p>
            <a:pPr marL="0" indent="0"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ge0bd60ad06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" name="Google Shape;172;ge0bd60ad06_0_0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spcFirstLastPara="1" wrap="square" lIns="93162" tIns="93162" rIns="93162" bIns="93162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ge0bd60ad06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" name="Google Shape;172;ge0bd60ad06_0_0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spcFirstLastPara="1" wrap="square" lIns="93162" tIns="93162" rIns="93162" bIns="93162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630670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ge0074a6779_0_5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2" name="Google Shape;162;ge0074a6779_0_508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spcFirstLastPara="1" wrap="square" lIns="93162" tIns="93162" rIns="93162" bIns="93162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8586448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ge0bd60ad06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" name="Google Shape;172;ge0bd60ad06_0_0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spcFirstLastPara="1" wrap="square" lIns="93162" tIns="93162" rIns="93162" bIns="93162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7619411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796816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63360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ver" type="title">
  <p:cSld name="TITLE">
    <p:bg>
      <p:bgPr>
        <a:solidFill>
          <a:srgbClr val="E52330"/>
        </a:solidFill>
        <a:effectLst/>
      </p:bgPr>
    </p:bg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2"/>
          <p:cNvSpPr/>
          <p:nvPr/>
        </p:nvSpPr>
        <p:spPr>
          <a:xfrm>
            <a:off x="-79325" y="-52900"/>
            <a:ext cx="9308400" cy="5262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title"/>
          </p:nvPr>
        </p:nvSpPr>
        <p:spPr>
          <a:xfrm>
            <a:off x="405000" y="1790100"/>
            <a:ext cx="8226300" cy="97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DE8F32"/>
              </a:buClr>
              <a:buSzPts val="4400"/>
              <a:buFont typeface="Helvetica Neue"/>
              <a:buNone/>
              <a:defRPr sz="4400">
                <a:solidFill>
                  <a:srgbClr val="DE8F3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DE8F32"/>
              </a:buClr>
              <a:buSzPts val="4400"/>
              <a:buNone/>
              <a:defRPr sz="4400">
                <a:solidFill>
                  <a:srgbClr val="DE8F32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DE8F32"/>
              </a:buClr>
              <a:buSzPts val="4400"/>
              <a:buNone/>
              <a:defRPr sz="4400">
                <a:solidFill>
                  <a:srgbClr val="DE8F32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DE8F32"/>
              </a:buClr>
              <a:buSzPts val="4400"/>
              <a:buNone/>
              <a:defRPr sz="4400">
                <a:solidFill>
                  <a:srgbClr val="DE8F32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DE8F32"/>
              </a:buClr>
              <a:buSzPts val="4400"/>
              <a:buNone/>
              <a:defRPr sz="4400">
                <a:solidFill>
                  <a:srgbClr val="DE8F32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DE8F32"/>
              </a:buClr>
              <a:buSzPts val="4400"/>
              <a:buNone/>
              <a:defRPr sz="4400">
                <a:solidFill>
                  <a:srgbClr val="DE8F32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DE8F32"/>
              </a:buClr>
              <a:buSzPts val="4400"/>
              <a:buNone/>
              <a:defRPr sz="4400">
                <a:solidFill>
                  <a:srgbClr val="DE8F32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DE8F32"/>
              </a:buClr>
              <a:buSzPts val="4400"/>
              <a:buNone/>
              <a:defRPr sz="4400">
                <a:solidFill>
                  <a:srgbClr val="DE8F32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DE8F32"/>
              </a:buClr>
              <a:buSzPts val="4400"/>
              <a:buNone/>
              <a:defRPr sz="4400">
                <a:solidFill>
                  <a:srgbClr val="DE8F32"/>
                </a:solidFill>
              </a:defRPr>
            </a:lvl9pPr>
          </a:lstStyle>
          <a:p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subTitle" idx="1"/>
          </p:nvPr>
        </p:nvSpPr>
        <p:spPr>
          <a:xfrm>
            <a:off x="2237250" y="2855580"/>
            <a:ext cx="4561800" cy="49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DE8F32"/>
              </a:buClr>
              <a:buSzPts val="2200"/>
              <a:buFont typeface="Helvetica Neue Light"/>
              <a:buNone/>
              <a:defRPr sz="2200">
                <a:solidFill>
                  <a:srgbClr val="DE8F32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DE8F32"/>
              </a:buClr>
              <a:buSzPts val="1200"/>
              <a:buFont typeface="Helvetica Neue Light"/>
              <a:buNone/>
              <a:defRPr>
                <a:solidFill>
                  <a:srgbClr val="DE8F32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DE8F32"/>
              </a:buClr>
              <a:buSzPts val="1200"/>
              <a:buFont typeface="Helvetica Neue Light"/>
              <a:buNone/>
              <a:defRPr>
                <a:solidFill>
                  <a:srgbClr val="DE8F32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DE8F32"/>
              </a:buClr>
              <a:buSzPts val="1200"/>
              <a:buFont typeface="Helvetica Neue Light"/>
              <a:buNone/>
              <a:defRPr>
                <a:solidFill>
                  <a:srgbClr val="DE8F32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DE8F32"/>
              </a:buClr>
              <a:buSzPts val="1200"/>
              <a:buFont typeface="Helvetica Neue Light"/>
              <a:buNone/>
              <a:defRPr>
                <a:solidFill>
                  <a:srgbClr val="DE8F32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DE8F32"/>
              </a:buClr>
              <a:buSzPts val="1200"/>
              <a:buFont typeface="Helvetica Neue Light"/>
              <a:buNone/>
              <a:defRPr>
                <a:solidFill>
                  <a:srgbClr val="DE8F32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DE8F32"/>
              </a:buClr>
              <a:buSzPts val="1200"/>
              <a:buFont typeface="Helvetica Neue Light"/>
              <a:buNone/>
              <a:defRPr>
                <a:solidFill>
                  <a:srgbClr val="DE8F32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DE8F32"/>
              </a:buClr>
              <a:buSzPts val="1200"/>
              <a:buFont typeface="Helvetica Neue Light"/>
              <a:buNone/>
              <a:defRPr>
                <a:solidFill>
                  <a:srgbClr val="DE8F32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DE8F32"/>
              </a:buClr>
              <a:buSzPts val="1200"/>
              <a:buFont typeface="Helvetica Neue Light"/>
              <a:buNone/>
              <a:defRPr>
                <a:solidFill>
                  <a:srgbClr val="DE8F32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ubTitle" idx="2"/>
          </p:nvPr>
        </p:nvSpPr>
        <p:spPr>
          <a:xfrm>
            <a:off x="3209100" y="3791000"/>
            <a:ext cx="2618100" cy="33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858585"/>
              </a:buClr>
              <a:buSzPts val="800"/>
              <a:buFont typeface="Helvetica Neue"/>
              <a:buNone/>
              <a:defRPr sz="800">
                <a:solidFill>
                  <a:srgbClr val="858585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858585"/>
              </a:buClr>
              <a:buSzPts val="800"/>
              <a:buFont typeface="Helvetica Neue"/>
              <a:buNone/>
              <a:defRPr sz="800">
                <a:solidFill>
                  <a:srgbClr val="858585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858585"/>
              </a:buClr>
              <a:buSzPts val="800"/>
              <a:buFont typeface="Helvetica Neue"/>
              <a:buNone/>
              <a:defRPr sz="800">
                <a:solidFill>
                  <a:srgbClr val="858585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858585"/>
              </a:buClr>
              <a:buSzPts val="800"/>
              <a:buFont typeface="Helvetica Neue"/>
              <a:buNone/>
              <a:defRPr sz="800">
                <a:solidFill>
                  <a:srgbClr val="858585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858585"/>
              </a:buClr>
              <a:buSzPts val="800"/>
              <a:buFont typeface="Helvetica Neue"/>
              <a:buNone/>
              <a:defRPr sz="800">
                <a:solidFill>
                  <a:srgbClr val="858585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858585"/>
              </a:buClr>
              <a:buSzPts val="800"/>
              <a:buFont typeface="Helvetica Neue"/>
              <a:buNone/>
              <a:defRPr sz="800">
                <a:solidFill>
                  <a:srgbClr val="858585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858585"/>
              </a:buClr>
              <a:buSzPts val="800"/>
              <a:buFont typeface="Helvetica Neue"/>
              <a:buNone/>
              <a:defRPr sz="800">
                <a:solidFill>
                  <a:srgbClr val="858585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858585"/>
              </a:buClr>
              <a:buSzPts val="800"/>
              <a:buFont typeface="Helvetica Neue"/>
              <a:buNone/>
              <a:defRPr sz="800">
                <a:solidFill>
                  <a:srgbClr val="858585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858585"/>
              </a:buClr>
              <a:buSzPts val="800"/>
              <a:buFont typeface="Helvetica Neue"/>
              <a:buNone/>
              <a:defRPr sz="800">
                <a:solidFill>
                  <a:srgbClr val="858585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hoto and text" type="twoColTx">
  <p:cSld name="TITLE_AND_TWO_COLUMNS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5"/>
          <p:cNvSpPr txBox="1">
            <a:spLocks noGrp="1"/>
          </p:cNvSpPr>
          <p:nvPr>
            <p:ph type="title"/>
          </p:nvPr>
        </p:nvSpPr>
        <p:spPr>
          <a:xfrm>
            <a:off x="846225" y="1353925"/>
            <a:ext cx="3203700" cy="50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500"/>
              <a:buFont typeface="Helvetica Neue"/>
              <a:buNone/>
              <a:defRPr sz="2500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500"/>
              <a:buFont typeface="Helvetica Neue"/>
              <a:buNone/>
              <a:defRPr sz="2500"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500"/>
              <a:buFont typeface="Helvetica Neue"/>
              <a:buNone/>
              <a:defRPr sz="2500"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500"/>
              <a:buFont typeface="Helvetica Neue"/>
              <a:buNone/>
              <a:defRPr sz="2500"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500"/>
              <a:buFont typeface="Helvetica Neue"/>
              <a:buNone/>
              <a:defRPr sz="2500"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500"/>
              <a:buFont typeface="Helvetica Neue"/>
              <a:buNone/>
              <a:defRPr sz="2500"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500"/>
              <a:buFont typeface="Helvetica Neue"/>
              <a:buNone/>
              <a:defRPr sz="2500"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500"/>
              <a:buFont typeface="Helvetica Neue"/>
              <a:buNone/>
              <a:defRPr sz="2500"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500"/>
              <a:buFont typeface="Helvetica Neue"/>
              <a:buNone/>
              <a:defRPr sz="2500"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  <p:sp>
        <p:nvSpPr>
          <p:cNvPr id="34" name="Google Shape;34;p5"/>
          <p:cNvSpPr txBox="1">
            <a:spLocks noGrp="1"/>
          </p:cNvSpPr>
          <p:nvPr>
            <p:ph type="subTitle" idx="1"/>
          </p:nvPr>
        </p:nvSpPr>
        <p:spPr>
          <a:xfrm>
            <a:off x="224775" y="119000"/>
            <a:ext cx="32526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0" marR="0" lvl="0" indent="-69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100"/>
              <a:buNone/>
              <a:defRPr sz="1100">
                <a:solidFill>
                  <a:srgbClr val="666666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>
            <a:endParaRPr/>
          </a:p>
        </p:txBody>
      </p:sp>
      <p:sp>
        <p:nvSpPr>
          <p:cNvPr id="35" name="Google Shape;35;p5"/>
          <p:cNvSpPr txBox="1">
            <a:spLocks noGrp="1"/>
          </p:cNvSpPr>
          <p:nvPr>
            <p:ph type="body" idx="2"/>
          </p:nvPr>
        </p:nvSpPr>
        <p:spPr>
          <a:xfrm>
            <a:off x="846225" y="1915750"/>
            <a:ext cx="3203700" cy="236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Clr>
                <a:srgbClr val="DE8F32"/>
              </a:buClr>
              <a:buSzPts val="1200"/>
              <a:buFont typeface="Helvetica Neue"/>
              <a:buChar char="●"/>
              <a:defRPr sz="12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Clr>
                <a:srgbClr val="DE8F32"/>
              </a:buClr>
              <a:buSzPts val="1200"/>
              <a:buFont typeface="Helvetica Neue"/>
              <a:buChar char="○"/>
              <a:defRPr sz="12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Clr>
                <a:srgbClr val="DE8F32"/>
              </a:buClr>
              <a:buSzPts val="1200"/>
              <a:buFont typeface="Helvetica Neue"/>
              <a:buChar char="■"/>
              <a:defRPr sz="12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Clr>
                <a:srgbClr val="DE8F32"/>
              </a:buClr>
              <a:buSzPts val="1200"/>
              <a:buFont typeface="Helvetica Neue"/>
              <a:buChar char="●"/>
              <a:defRPr sz="12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Clr>
                <a:srgbClr val="DE8F32"/>
              </a:buClr>
              <a:buSzPts val="1200"/>
              <a:buFont typeface="Helvetica Neue"/>
              <a:buChar char="○"/>
              <a:defRPr sz="12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Clr>
                <a:srgbClr val="DE8F32"/>
              </a:buClr>
              <a:buSzPts val="1200"/>
              <a:buFont typeface="Helvetica Neue"/>
              <a:buChar char="■"/>
              <a:defRPr sz="12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Clr>
                <a:srgbClr val="DE8F32"/>
              </a:buClr>
              <a:buSzPts val="1200"/>
              <a:buFont typeface="Helvetica Neue"/>
              <a:buChar char="●"/>
              <a:defRPr sz="12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Clr>
                <a:srgbClr val="DE8F32"/>
              </a:buClr>
              <a:buSzPts val="1200"/>
              <a:buFont typeface="Helvetica Neue"/>
              <a:buChar char="○"/>
              <a:defRPr sz="12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Clr>
                <a:srgbClr val="DE8F32"/>
              </a:buClr>
              <a:buSzPts val="1200"/>
              <a:buFont typeface="Helvetica Neue"/>
              <a:buChar char="■"/>
              <a:defRPr sz="12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  <p:sp>
        <p:nvSpPr>
          <p:cNvPr id="36" name="Google Shape;36;p5"/>
          <p:cNvSpPr txBox="1">
            <a:spLocks noGrp="1"/>
          </p:cNvSpPr>
          <p:nvPr>
            <p:ph type="sldNum" idx="12"/>
          </p:nvPr>
        </p:nvSpPr>
        <p:spPr>
          <a:xfrm>
            <a:off x="8527200" y="4685836"/>
            <a:ext cx="548700" cy="33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buNone/>
              <a:defRPr sz="800">
                <a:solidFill>
                  <a:srgbClr val="595959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  <a:lvl2pPr lvl="1" algn="r" rtl="0">
              <a:buNone/>
              <a:defRPr sz="800">
                <a:solidFill>
                  <a:srgbClr val="595959"/>
                </a:solidFill>
                <a:latin typeface="Helvetica"/>
                <a:ea typeface="Helvetica"/>
                <a:cs typeface="Helvetica"/>
                <a:sym typeface="Helvetica"/>
              </a:defRPr>
            </a:lvl2pPr>
            <a:lvl3pPr lvl="2" algn="r" rtl="0">
              <a:buNone/>
              <a:defRPr sz="800">
                <a:solidFill>
                  <a:srgbClr val="595959"/>
                </a:solidFill>
                <a:latin typeface="Helvetica"/>
                <a:ea typeface="Helvetica"/>
                <a:cs typeface="Helvetica"/>
                <a:sym typeface="Helvetica"/>
              </a:defRPr>
            </a:lvl3pPr>
            <a:lvl4pPr lvl="3" algn="r" rtl="0">
              <a:buNone/>
              <a:defRPr sz="800">
                <a:solidFill>
                  <a:srgbClr val="595959"/>
                </a:solidFill>
                <a:latin typeface="Helvetica"/>
                <a:ea typeface="Helvetica"/>
                <a:cs typeface="Helvetica"/>
                <a:sym typeface="Helvetica"/>
              </a:defRPr>
            </a:lvl4pPr>
            <a:lvl5pPr lvl="4" algn="r" rtl="0">
              <a:buNone/>
              <a:defRPr sz="800">
                <a:solidFill>
                  <a:srgbClr val="595959"/>
                </a:solidFill>
                <a:latin typeface="Helvetica"/>
                <a:ea typeface="Helvetica"/>
                <a:cs typeface="Helvetica"/>
                <a:sym typeface="Helvetica"/>
              </a:defRPr>
            </a:lvl5pPr>
            <a:lvl6pPr lvl="5" algn="r" rtl="0">
              <a:buNone/>
              <a:defRPr sz="800">
                <a:solidFill>
                  <a:srgbClr val="595959"/>
                </a:solidFill>
                <a:latin typeface="Helvetica"/>
                <a:ea typeface="Helvetica"/>
                <a:cs typeface="Helvetica"/>
                <a:sym typeface="Helvetica"/>
              </a:defRPr>
            </a:lvl6pPr>
            <a:lvl7pPr lvl="6" algn="r" rtl="0">
              <a:buNone/>
              <a:defRPr sz="800">
                <a:solidFill>
                  <a:srgbClr val="595959"/>
                </a:solidFill>
                <a:latin typeface="Helvetica"/>
                <a:ea typeface="Helvetica"/>
                <a:cs typeface="Helvetica"/>
                <a:sym typeface="Helvetica"/>
              </a:defRPr>
            </a:lvl7pPr>
            <a:lvl8pPr lvl="7" algn="r" rtl="0">
              <a:buNone/>
              <a:defRPr sz="800">
                <a:solidFill>
                  <a:srgbClr val="595959"/>
                </a:solidFill>
                <a:latin typeface="Helvetica"/>
                <a:ea typeface="Helvetica"/>
                <a:cs typeface="Helvetica"/>
                <a:sym typeface="Helvetica"/>
              </a:defRPr>
            </a:lvl8pPr>
            <a:lvl9pPr lvl="8" algn="r" rtl="0">
              <a:buNone/>
              <a:defRPr sz="800">
                <a:solidFill>
                  <a:srgbClr val="595959"/>
                </a:solidFill>
                <a:latin typeface="Helvetica"/>
                <a:ea typeface="Helvetica"/>
                <a:cs typeface="Helvetica"/>
                <a:sym typeface="Helvetic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7" name="Google Shape;37;p5"/>
          <p:cNvSpPr/>
          <p:nvPr/>
        </p:nvSpPr>
        <p:spPr>
          <a:xfrm>
            <a:off x="4813800" y="512500"/>
            <a:ext cx="3609000" cy="4060800"/>
          </a:xfrm>
          <a:prstGeom prst="rect">
            <a:avLst/>
          </a:prstGeom>
          <a:solidFill>
            <a:srgbClr val="B7B7B7"/>
          </a:solidFill>
          <a:ln w="9525" cap="flat" cmpd="sng">
            <a:solidFill>
              <a:srgbClr val="B7B7B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rPr>
              <a:t>Put the photo over this grey rectangle.</a:t>
            </a:r>
            <a:endParaRPr sz="1200">
              <a:solidFill>
                <a:srgbClr val="000000"/>
              </a:solidFill>
              <a:latin typeface="Helvetica"/>
              <a:ea typeface="Helvetica"/>
              <a:cs typeface="Helvetica"/>
              <a:sym typeface="Helvetic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rPr>
              <a:t>If necessary, cut it following the rectangle’s size.</a:t>
            </a:r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lumns text" type="titleOnly">
  <p:cSld name="TITLE_ONLY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6"/>
          <p:cNvSpPr txBox="1">
            <a:spLocks noGrp="1"/>
          </p:cNvSpPr>
          <p:nvPr>
            <p:ph type="title"/>
          </p:nvPr>
        </p:nvSpPr>
        <p:spPr>
          <a:xfrm>
            <a:off x="852825" y="896725"/>
            <a:ext cx="7255800" cy="63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Font typeface="Helvetica Neue"/>
              <a:buNone/>
              <a:defRPr sz="2500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500"/>
              <a:buFont typeface="Helvetica Neue"/>
              <a:buNone/>
              <a:defRPr sz="2500"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500"/>
              <a:buFont typeface="Helvetica Neue"/>
              <a:buNone/>
              <a:defRPr sz="2500"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500"/>
              <a:buFont typeface="Helvetica Neue"/>
              <a:buNone/>
              <a:defRPr sz="2500"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500"/>
              <a:buFont typeface="Helvetica Neue"/>
              <a:buNone/>
              <a:defRPr sz="2500"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500"/>
              <a:buFont typeface="Helvetica Neue"/>
              <a:buNone/>
              <a:defRPr sz="2500"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500"/>
              <a:buFont typeface="Helvetica Neue"/>
              <a:buNone/>
              <a:defRPr sz="2500"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500"/>
              <a:buFont typeface="Helvetica Neue"/>
              <a:buNone/>
              <a:defRPr sz="2500"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500"/>
              <a:buFont typeface="Helvetica Neue"/>
              <a:buNone/>
              <a:defRPr sz="2500"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  <p:sp>
        <p:nvSpPr>
          <p:cNvPr id="40" name="Google Shape;40;p6"/>
          <p:cNvSpPr txBox="1">
            <a:spLocks noGrp="1"/>
          </p:cNvSpPr>
          <p:nvPr>
            <p:ph type="body" idx="1"/>
          </p:nvPr>
        </p:nvSpPr>
        <p:spPr>
          <a:xfrm>
            <a:off x="852825" y="1589673"/>
            <a:ext cx="3411600" cy="2210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 rtl="0">
              <a:spcBef>
                <a:spcPts val="0"/>
              </a:spcBef>
              <a:spcAft>
                <a:spcPts val="0"/>
              </a:spcAft>
              <a:buClr>
                <a:srgbClr val="DE8F32"/>
              </a:buClr>
              <a:buSzPts val="1200"/>
              <a:buFont typeface="Helvetica Neue"/>
              <a:buChar char="●"/>
              <a:defRPr sz="12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lvl="1" indent="-304800" rtl="0">
              <a:spcBef>
                <a:spcPts val="0"/>
              </a:spcBef>
              <a:spcAft>
                <a:spcPts val="0"/>
              </a:spcAft>
              <a:buClr>
                <a:srgbClr val="DE8F32"/>
              </a:buClr>
              <a:buSzPts val="1200"/>
              <a:buFont typeface="Helvetica Neue"/>
              <a:buChar char="○"/>
              <a:defRPr sz="12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lvl="2" indent="-304800" rtl="0">
              <a:spcBef>
                <a:spcPts val="0"/>
              </a:spcBef>
              <a:spcAft>
                <a:spcPts val="0"/>
              </a:spcAft>
              <a:buClr>
                <a:srgbClr val="DE8F32"/>
              </a:buClr>
              <a:buSzPts val="1200"/>
              <a:buFont typeface="Helvetica Neue"/>
              <a:buChar char="■"/>
              <a:defRPr sz="12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lvl="3" indent="-304800" rtl="0">
              <a:spcBef>
                <a:spcPts val="0"/>
              </a:spcBef>
              <a:spcAft>
                <a:spcPts val="0"/>
              </a:spcAft>
              <a:buClr>
                <a:srgbClr val="DE8F32"/>
              </a:buClr>
              <a:buSzPts val="1200"/>
              <a:buFont typeface="Helvetica Neue"/>
              <a:buChar char="●"/>
              <a:defRPr sz="12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lvl="4" indent="-304800" rtl="0">
              <a:spcBef>
                <a:spcPts val="0"/>
              </a:spcBef>
              <a:spcAft>
                <a:spcPts val="0"/>
              </a:spcAft>
              <a:buClr>
                <a:srgbClr val="DE8F32"/>
              </a:buClr>
              <a:buSzPts val="1200"/>
              <a:buFont typeface="Helvetica Neue"/>
              <a:buChar char="○"/>
              <a:defRPr sz="12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lvl="5" indent="-30480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Helvetica Neue"/>
              <a:buChar char="■"/>
              <a:defRPr sz="12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3200400" lvl="6" indent="-304800" rtl="0">
              <a:spcBef>
                <a:spcPts val="0"/>
              </a:spcBef>
              <a:spcAft>
                <a:spcPts val="0"/>
              </a:spcAft>
              <a:buClr>
                <a:srgbClr val="DE8F32"/>
              </a:buClr>
              <a:buSzPts val="1200"/>
              <a:buFont typeface="Helvetica Neue"/>
              <a:buChar char="●"/>
              <a:defRPr sz="12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3657600" lvl="7" indent="-304800" rtl="0">
              <a:spcBef>
                <a:spcPts val="0"/>
              </a:spcBef>
              <a:spcAft>
                <a:spcPts val="0"/>
              </a:spcAft>
              <a:buClr>
                <a:srgbClr val="DE8F32"/>
              </a:buClr>
              <a:buSzPts val="1200"/>
              <a:buFont typeface="Helvetica Neue"/>
              <a:buChar char="○"/>
              <a:defRPr sz="12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4114800" lvl="8" indent="-304800" rtl="0">
              <a:spcBef>
                <a:spcPts val="0"/>
              </a:spcBef>
              <a:spcAft>
                <a:spcPts val="0"/>
              </a:spcAft>
              <a:buClr>
                <a:srgbClr val="DE8F32"/>
              </a:buClr>
              <a:buSzPts val="1200"/>
              <a:buFont typeface="Helvetica Neue"/>
              <a:buChar char="■"/>
              <a:defRPr sz="12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  <p:sp>
        <p:nvSpPr>
          <p:cNvPr id="41" name="Google Shape;41;p6"/>
          <p:cNvSpPr txBox="1">
            <a:spLocks noGrp="1"/>
          </p:cNvSpPr>
          <p:nvPr>
            <p:ph type="subTitle" idx="2"/>
          </p:nvPr>
        </p:nvSpPr>
        <p:spPr>
          <a:xfrm>
            <a:off x="224775" y="119000"/>
            <a:ext cx="32526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100"/>
              <a:buNone/>
              <a:defRPr sz="1100">
                <a:solidFill>
                  <a:srgbClr val="666666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>
            <a:endParaRPr/>
          </a:p>
        </p:txBody>
      </p:sp>
      <p:sp>
        <p:nvSpPr>
          <p:cNvPr id="42" name="Google Shape;42;p6"/>
          <p:cNvSpPr txBox="1">
            <a:spLocks noGrp="1"/>
          </p:cNvSpPr>
          <p:nvPr>
            <p:ph type="sldNum" idx="12"/>
          </p:nvPr>
        </p:nvSpPr>
        <p:spPr>
          <a:xfrm>
            <a:off x="8527200" y="4685836"/>
            <a:ext cx="548700" cy="33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buNone/>
              <a:defRPr sz="800">
                <a:solidFill>
                  <a:srgbClr val="595959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  <a:lvl2pPr lvl="1" algn="r" rtl="0">
              <a:buNone/>
              <a:defRPr sz="800">
                <a:solidFill>
                  <a:srgbClr val="595959"/>
                </a:solidFill>
                <a:latin typeface="Helvetica"/>
                <a:ea typeface="Helvetica"/>
                <a:cs typeface="Helvetica"/>
                <a:sym typeface="Helvetica"/>
              </a:defRPr>
            </a:lvl2pPr>
            <a:lvl3pPr lvl="2" algn="r" rtl="0">
              <a:buNone/>
              <a:defRPr sz="800">
                <a:solidFill>
                  <a:srgbClr val="595959"/>
                </a:solidFill>
                <a:latin typeface="Helvetica"/>
                <a:ea typeface="Helvetica"/>
                <a:cs typeface="Helvetica"/>
                <a:sym typeface="Helvetica"/>
              </a:defRPr>
            </a:lvl3pPr>
            <a:lvl4pPr lvl="3" algn="r" rtl="0">
              <a:buNone/>
              <a:defRPr sz="800">
                <a:solidFill>
                  <a:srgbClr val="595959"/>
                </a:solidFill>
                <a:latin typeface="Helvetica"/>
                <a:ea typeface="Helvetica"/>
                <a:cs typeface="Helvetica"/>
                <a:sym typeface="Helvetica"/>
              </a:defRPr>
            </a:lvl4pPr>
            <a:lvl5pPr lvl="4" algn="r" rtl="0">
              <a:buNone/>
              <a:defRPr sz="800">
                <a:solidFill>
                  <a:srgbClr val="595959"/>
                </a:solidFill>
                <a:latin typeface="Helvetica"/>
                <a:ea typeface="Helvetica"/>
                <a:cs typeface="Helvetica"/>
                <a:sym typeface="Helvetica"/>
              </a:defRPr>
            </a:lvl5pPr>
            <a:lvl6pPr lvl="5" algn="r" rtl="0">
              <a:buNone/>
              <a:defRPr sz="800">
                <a:solidFill>
                  <a:srgbClr val="595959"/>
                </a:solidFill>
                <a:latin typeface="Helvetica"/>
                <a:ea typeface="Helvetica"/>
                <a:cs typeface="Helvetica"/>
                <a:sym typeface="Helvetica"/>
              </a:defRPr>
            </a:lvl6pPr>
            <a:lvl7pPr lvl="6" algn="r" rtl="0">
              <a:buNone/>
              <a:defRPr sz="800">
                <a:solidFill>
                  <a:srgbClr val="595959"/>
                </a:solidFill>
                <a:latin typeface="Helvetica"/>
                <a:ea typeface="Helvetica"/>
                <a:cs typeface="Helvetica"/>
                <a:sym typeface="Helvetica"/>
              </a:defRPr>
            </a:lvl7pPr>
            <a:lvl8pPr lvl="7" algn="r" rtl="0">
              <a:buNone/>
              <a:defRPr sz="800">
                <a:solidFill>
                  <a:srgbClr val="595959"/>
                </a:solidFill>
                <a:latin typeface="Helvetica"/>
                <a:ea typeface="Helvetica"/>
                <a:cs typeface="Helvetica"/>
                <a:sym typeface="Helvetica"/>
              </a:defRPr>
            </a:lvl8pPr>
            <a:lvl9pPr lvl="8" algn="r" rtl="0">
              <a:buNone/>
              <a:defRPr sz="800">
                <a:solidFill>
                  <a:srgbClr val="595959"/>
                </a:solidFill>
                <a:latin typeface="Helvetica"/>
                <a:ea typeface="Helvetica"/>
                <a:cs typeface="Helvetica"/>
                <a:sym typeface="Helvetic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43" name="Google Shape;43;p6"/>
          <p:cNvSpPr txBox="1">
            <a:spLocks noGrp="1"/>
          </p:cNvSpPr>
          <p:nvPr>
            <p:ph type="body" idx="3"/>
          </p:nvPr>
        </p:nvSpPr>
        <p:spPr>
          <a:xfrm>
            <a:off x="4697050" y="1589675"/>
            <a:ext cx="3411600" cy="2210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 rtl="0">
              <a:spcBef>
                <a:spcPts val="0"/>
              </a:spcBef>
              <a:spcAft>
                <a:spcPts val="0"/>
              </a:spcAft>
              <a:buClr>
                <a:srgbClr val="DE8F32"/>
              </a:buClr>
              <a:buSzPts val="1200"/>
              <a:buFont typeface="Helvetica Neue"/>
              <a:buChar char="●"/>
              <a:defRPr sz="12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lvl="1" indent="-304800" rtl="0">
              <a:spcBef>
                <a:spcPts val="0"/>
              </a:spcBef>
              <a:spcAft>
                <a:spcPts val="0"/>
              </a:spcAft>
              <a:buClr>
                <a:srgbClr val="DE8F32"/>
              </a:buClr>
              <a:buSzPts val="1200"/>
              <a:buFont typeface="Helvetica Neue"/>
              <a:buChar char="○"/>
              <a:defRPr sz="12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lvl="2" indent="-304800" rtl="0">
              <a:spcBef>
                <a:spcPts val="0"/>
              </a:spcBef>
              <a:spcAft>
                <a:spcPts val="0"/>
              </a:spcAft>
              <a:buClr>
                <a:srgbClr val="DE8F32"/>
              </a:buClr>
              <a:buSzPts val="1200"/>
              <a:buFont typeface="Helvetica Neue"/>
              <a:buChar char="■"/>
              <a:defRPr sz="12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lvl="3" indent="-304800" rtl="0">
              <a:spcBef>
                <a:spcPts val="0"/>
              </a:spcBef>
              <a:spcAft>
                <a:spcPts val="0"/>
              </a:spcAft>
              <a:buClr>
                <a:srgbClr val="DE8F32"/>
              </a:buClr>
              <a:buSzPts val="1200"/>
              <a:buFont typeface="Helvetica Neue"/>
              <a:buChar char="●"/>
              <a:defRPr sz="12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lvl="4" indent="-304800" rtl="0">
              <a:spcBef>
                <a:spcPts val="0"/>
              </a:spcBef>
              <a:spcAft>
                <a:spcPts val="0"/>
              </a:spcAft>
              <a:buClr>
                <a:srgbClr val="DE8F32"/>
              </a:buClr>
              <a:buSzPts val="1200"/>
              <a:buFont typeface="Helvetica Neue"/>
              <a:buChar char="○"/>
              <a:defRPr sz="12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lvl="5" indent="-30480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Helvetica Neue"/>
              <a:buChar char="■"/>
              <a:defRPr sz="12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3200400" lvl="6" indent="-30480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Helvetica Neue"/>
              <a:buChar char="●"/>
              <a:defRPr sz="12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3657600" lvl="7" indent="-30480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Helvetica Neue"/>
              <a:buChar char="○"/>
              <a:defRPr sz="12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4114800" lvl="8" indent="-304800" rtl="0">
              <a:spcBef>
                <a:spcPts val="0"/>
              </a:spcBef>
              <a:spcAft>
                <a:spcPts val="0"/>
              </a:spcAft>
              <a:buClr>
                <a:srgbClr val="DE8F32"/>
              </a:buClr>
              <a:buSzPts val="1200"/>
              <a:buFont typeface="Helvetica Neue"/>
              <a:buChar char="■"/>
              <a:defRPr sz="12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hoto and two columns text">
  <p:cSld name="MAIN_POINT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9"/>
          <p:cNvSpPr txBox="1">
            <a:spLocks noGrp="1"/>
          </p:cNvSpPr>
          <p:nvPr>
            <p:ph type="title"/>
          </p:nvPr>
        </p:nvSpPr>
        <p:spPr>
          <a:xfrm>
            <a:off x="276300" y="1227975"/>
            <a:ext cx="4802700" cy="63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Font typeface="Helvetica Neue"/>
              <a:buNone/>
              <a:defRPr sz="2500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500"/>
              <a:buFont typeface="Helvetica Neue"/>
              <a:buNone/>
              <a:defRPr sz="2500"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500"/>
              <a:buFont typeface="Helvetica Neue"/>
              <a:buNone/>
              <a:defRPr sz="2500"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500"/>
              <a:buFont typeface="Helvetica Neue"/>
              <a:buNone/>
              <a:defRPr sz="2500"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500"/>
              <a:buFont typeface="Helvetica Neue"/>
              <a:buNone/>
              <a:defRPr sz="2500"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500"/>
              <a:buFont typeface="Helvetica Neue"/>
              <a:buNone/>
              <a:defRPr sz="2500"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500"/>
              <a:buFont typeface="Helvetica Neue"/>
              <a:buNone/>
              <a:defRPr sz="2500"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500"/>
              <a:buFont typeface="Helvetica Neue"/>
              <a:buNone/>
              <a:defRPr sz="2500"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500"/>
              <a:buFont typeface="Helvetica Neue"/>
              <a:buNone/>
              <a:defRPr sz="2500"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  <p:sp>
        <p:nvSpPr>
          <p:cNvPr id="64" name="Google Shape;64;p9"/>
          <p:cNvSpPr txBox="1">
            <a:spLocks noGrp="1"/>
          </p:cNvSpPr>
          <p:nvPr>
            <p:ph type="body" idx="1"/>
          </p:nvPr>
        </p:nvSpPr>
        <p:spPr>
          <a:xfrm>
            <a:off x="2834750" y="1946650"/>
            <a:ext cx="2244300" cy="2127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 rtl="0">
              <a:spcBef>
                <a:spcPts val="0"/>
              </a:spcBef>
              <a:spcAft>
                <a:spcPts val="0"/>
              </a:spcAft>
              <a:buClr>
                <a:srgbClr val="DE8F32"/>
              </a:buClr>
              <a:buSzPts val="1200"/>
              <a:buFont typeface="Helvetica Neue"/>
              <a:buChar char="●"/>
              <a:defRPr sz="12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lvl="1" indent="-304800" rtl="0">
              <a:spcBef>
                <a:spcPts val="0"/>
              </a:spcBef>
              <a:spcAft>
                <a:spcPts val="0"/>
              </a:spcAft>
              <a:buClr>
                <a:srgbClr val="DE8F32"/>
              </a:buClr>
              <a:buSzPts val="1200"/>
              <a:buFont typeface="Helvetica Neue"/>
              <a:buChar char="○"/>
              <a:defRPr sz="12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lvl="2" indent="-304800" rtl="0">
              <a:spcBef>
                <a:spcPts val="0"/>
              </a:spcBef>
              <a:spcAft>
                <a:spcPts val="0"/>
              </a:spcAft>
              <a:buClr>
                <a:srgbClr val="DE8F32"/>
              </a:buClr>
              <a:buSzPts val="1200"/>
              <a:buFont typeface="Helvetica Neue"/>
              <a:buChar char="■"/>
              <a:defRPr sz="12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lvl="3" indent="-304800" rtl="0">
              <a:spcBef>
                <a:spcPts val="0"/>
              </a:spcBef>
              <a:spcAft>
                <a:spcPts val="0"/>
              </a:spcAft>
              <a:buClr>
                <a:srgbClr val="DE8F32"/>
              </a:buClr>
              <a:buSzPts val="1200"/>
              <a:buFont typeface="Helvetica Neue"/>
              <a:buChar char="●"/>
              <a:defRPr sz="12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lvl="4" indent="-304800" rtl="0">
              <a:spcBef>
                <a:spcPts val="0"/>
              </a:spcBef>
              <a:spcAft>
                <a:spcPts val="0"/>
              </a:spcAft>
              <a:buClr>
                <a:srgbClr val="DE8F32"/>
              </a:buClr>
              <a:buSzPts val="1200"/>
              <a:buFont typeface="Helvetica Neue"/>
              <a:buChar char="○"/>
              <a:defRPr sz="12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lvl="5" indent="-304800" rtl="0">
              <a:spcBef>
                <a:spcPts val="0"/>
              </a:spcBef>
              <a:spcAft>
                <a:spcPts val="0"/>
              </a:spcAft>
              <a:buClr>
                <a:srgbClr val="DE8F32"/>
              </a:buClr>
              <a:buSzPts val="1200"/>
              <a:buFont typeface="Helvetica Neue"/>
              <a:buChar char="■"/>
              <a:defRPr sz="12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3200400" lvl="6" indent="-304800" rtl="0">
              <a:spcBef>
                <a:spcPts val="0"/>
              </a:spcBef>
              <a:spcAft>
                <a:spcPts val="0"/>
              </a:spcAft>
              <a:buClr>
                <a:srgbClr val="DE8F32"/>
              </a:buClr>
              <a:buSzPts val="1200"/>
              <a:buFont typeface="Helvetica Neue"/>
              <a:buChar char="●"/>
              <a:defRPr sz="12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3657600" lvl="7" indent="-304800" rtl="0">
              <a:spcBef>
                <a:spcPts val="0"/>
              </a:spcBef>
              <a:spcAft>
                <a:spcPts val="0"/>
              </a:spcAft>
              <a:buClr>
                <a:srgbClr val="DE8F32"/>
              </a:buClr>
              <a:buSzPts val="1200"/>
              <a:buFont typeface="Helvetica Neue"/>
              <a:buChar char="○"/>
              <a:defRPr sz="12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4114800" lvl="8" indent="-304800" rtl="0">
              <a:spcBef>
                <a:spcPts val="0"/>
              </a:spcBef>
              <a:spcAft>
                <a:spcPts val="0"/>
              </a:spcAft>
              <a:buClr>
                <a:srgbClr val="DE8F32"/>
              </a:buClr>
              <a:buSzPts val="1200"/>
              <a:buFont typeface="Helvetica Neue"/>
              <a:buChar char="■"/>
              <a:defRPr sz="12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  <p:sp>
        <p:nvSpPr>
          <p:cNvPr id="65" name="Google Shape;65;p9"/>
          <p:cNvSpPr/>
          <p:nvPr/>
        </p:nvSpPr>
        <p:spPr>
          <a:xfrm>
            <a:off x="5298375" y="0"/>
            <a:ext cx="3845700" cy="5143500"/>
          </a:xfrm>
          <a:prstGeom prst="rect">
            <a:avLst/>
          </a:prstGeom>
          <a:solidFill>
            <a:srgbClr val="B7B7B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chemeClr val="dk1"/>
                </a:solidFill>
                <a:latin typeface="Helvetica"/>
                <a:ea typeface="Helvetica"/>
                <a:cs typeface="Helvetica"/>
                <a:sym typeface="Helvetica"/>
              </a:rPr>
              <a:t>Put the photo over this grey rectangle.</a:t>
            </a:r>
            <a:endParaRPr sz="1200">
              <a:solidFill>
                <a:schemeClr val="dk1"/>
              </a:solidFill>
              <a:latin typeface="Helvetica"/>
              <a:ea typeface="Helvetica"/>
              <a:cs typeface="Helvetica"/>
              <a:sym typeface="Helvetic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chemeClr val="dk1"/>
                </a:solidFill>
                <a:latin typeface="Helvetica"/>
                <a:ea typeface="Helvetica"/>
                <a:cs typeface="Helvetica"/>
                <a:sym typeface="Helvetica"/>
              </a:rPr>
              <a:t>If necessary, cut it following the rectangle’s size.</a:t>
            </a:r>
            <a:endParaRPr sz="1200"/>
          </a:p>
        </p:txBody>
      </p:sp>
      <p:sp>
        <p:nvSpPr>
          <p:cNvPr id="66" name="Google Shape;66;p9"/>
          <p:cNvSpPr txBox="1">
            <a:spLocks noGrp="1"/>
          </p:cNvSpPr>
          <p:nvPr>
            <p:ph type="subTitle" idx="2"/>
          </p:nvPr>
        </p:nvSpPr>
        <p:spPr>
          <a:xfrm>
            <a:off x="224775" y="119000"/>
            <a:ext cx="32526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0" marR="0" lvl="0" indent="-69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100"/>
              <a:buNone/>
              <a:defRPr sz="1100">
                <a:solidFill>
                  <a:srgbClr val="666666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>
            <a:endParaRPr/>
          </a:p>
        </p:txBody>
      </p:sp>
      <p:sp>
        <p:nvSpPr>
          <p:cNvPr id="67" name="Google Shape;67;p9"/>
          <p:cNvSpPr txBox="1">
            <a:spLocks noGrp="1"/>
          </p:cNvSpPr>
          <p:nvPr>
            <p:ph type="sldNum" idx="12"/>
          </p:nvPr>
        </p:nvSpPr>
        <p:spPr>
          <a:xfrm>
            <a:off x="8527200" y="4685836"/>
            <a:ext cx="548700" cy="33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buNone/>
              <a:defRPr sz="800">
                <a:solidFill>
                  <a:schemeClr val="lt1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  <a:lvl2pPr lvl="1" algn="r" rtl="0">
              <a:buNone/>
              <a:defRPr sz="800">
                <a:solidFill>
                  <a:schemeClr val="lt1"/>
                </a:solidFill>
                <a:latin typeface="Helvetica"/>
                <a:ea typeface="Helvetica"/>
                <a:cs typeface="Helvetica"/>
                <a:sym typeface="Helvetica"/>
              </a:defRPr>
            </a:lvl2pPr>
            <a:lvl3pPr lvl="2" algn="r" rtl="0">
              <a:buNone/>
              <a:defRPr sz="800">
                <a:solidFill>
                  <a:schemeClr val="lt1"/>
                </a:solidFill>
                <a:latin typeface="Helvetica"/>
                <a:ea typeface="Helvetica"/>
                <a:cs typeface="Helvetica"/>
                <a:sym typeface="Helvetica"/>
              </a:defRPr>
            </a:lvl3pPr>
            <a:lvl4pPr lvl="3" algn="r" rtl="0">
              <a:buNone/>
              <a:defRPr sz="800">
                <a:solidFill>
                  <a:schemeClr val="lt1"/>
                </a:solidFill>
                <a:latin typeface="Helvetica"/>
                <a:ea typeface="Helvetica"/>
                <a:cs typeface="Helvetica"/>
                <a:sym typeface="Helvetica"/>
              </a:defRPr>
            </a:lvl4pPr>
            <a:lvl5pPr lvl="4" algn="r" rtl="0">
              <a:buNone/>
              <a:defRPr sz="800">
                <a:solidFill>
                  <a:schemeClr val="lt1"/>
                </a:solidFill>
                <a:latin typeface="Helvetica"/>
                <a:ea typeface="Helvetica"/>
                <a:cs typeface="Helvetica"/>
                <a:sym typeface="Helvetica"/>
              </a:defRPr>
            </a:lvl5pPr>
            <a:lvl6pPr lvl="5" algn="r" rtl="0">
              <a:buNone/>
              <a:defRPr sz="800">
                <a:solidFill>
                  <a:schemeClr val="lt1"/>
                </a:solidFill>
                <a:latin typeface="Helvetica"/>
                <a:ea typeface="Helvetica"/>
                <a:cs typeface="Helvetica"/>
                <a:sym typeface="Helvetica"/>
              </a:defRPr>
            </a:lvl6pPr>
            <a:lvl7pPr lvl="6" algn="r" rtl="0">
              <a:buNone/>
              <a:defRPr sz="800">
                <a:solidFill>
                  <a:schemeClr val="lt1"/>
                </a:solidFill>
                <a:latin typeface="Helvetica"/>
                <a:ea typeface="Helvetica"/>
                <a:cs typeface="Helvetica"/>
                <a:sym typeface="Helvetica"/>
              </a:defRPr>
            </a:lvl7pPr>
            <a:lvl8pPr lvl="7" algn="r" rtl="0">
              <a:buNone/>
              <a:defRPr sz="800">
                <a:solidFill>
                  <a:schemeClr val="lt1"/>
                </a:solidFill>
                <a:latin typeface="Helvetica"/>
                <a:ea typeface="Helvetica"/>
                <a:cs typeface="Helvetica"/>
                <a:sym typeface="Helvetica"/>
              </a:defRPr>
            </a:lvl8pPr>
            <a:lvl9pPr lvl="8" algn="r" rtl="0">
              <a:buNone/>
              <a:defRPr sz="800">
                <a:solidFill>
                  <a:schemeClr val="lt1"/>
                </a:solidFill>
                <a:latin typeface="Helvetica"/>
                <a:ea typeface="Helvetica"/>
                <a:cs typeface="Helvetica"/>
                <a:sym typeface="Helvetic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68" name="Google Shape;68;p9"/>
          <p:cNvSpPr txBox="1">
            <a:spLocks noGrp="1"/>
          </p:cNvSpPr>
          <p:nvPr>
            <p:ph type="body" idx="3"/>
          </p:nvPr>
        </p:nvSpPr>
        <p:spPr>
          <a:xfrm>
            <a:off x="276300" y="1946650"/>
            <a:ext cx="2244300" cy="2127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 rtl="0">
              <a:spcBef>
                <a:spcPts val="0"/>
              </a:spcBef>
              <a:spcAft>
                <a:spcPts val="0"/>
              </a:spcAft>
              <a:buClr>
                <a:srgbClr val="DE8F32"/>
              </a:buClr>
              <a:buSzPts val="1200"/>
              <a:buFont typeface="Helvetica Neue"/>
              <a:buChar char="●"/>
              <a:defRPr sz="12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lvl="1" indent="-304800" rtl="0">
              <a:spcBef>
                <a:spcPts val="0"/>
              </a:spcBef>
              <a:spcAft>
                <a:spcPts val="0"/>
              </a:spcAft>
              <a:buClr>
                <a:srgbClr val="DE8F32"/>
              </a:buClr>
              <a:buSzPts val="1200"/>
              <a:buFont typeface="Helvetica Neue"/>
              <a:buChar char="○"/>
              <a:defRPr sz="12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lvl="2" indent="-304800" rtl="0">
              <a:spcBef>
                <a:spcPts val="0"/>
              </a:spcBef>
              <a:spcAft>
                <a:spcPts val="0"/>
              </a:spcAft>
              <a:buClr>
                <a:srgbClr val="DE8F32"/>
              </a:buClr>
              <a:buSzPts val="1200"/>
              <a:buFont typeface="Helvetica Neue"/>
              <a:buChar char="■"/>
              <a:defRPr sz="12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lvl="3" indent="-304800" rtl="0">
              <a:spcBef>
                <a:spcPts val="0"/>
              </a:spcBef>
              <a:spcAft>
                <a:spcPts val="0"/>
              </a:spcAft>
              <a:buClr>
                <a:srgbClr val="DE8F32"/>
              </a:buClr>
              <a:buSzPts val="1200"/>
              <a:buFont typeface="Helvetica Neue"/>
              <a:buChar char="●"/>
              <a:defRPr sz="12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lvl="4" indent="-304800" rtl="0">
              <a:spcBef>
                <a:spcPts val="0"/>
              </a:spcBef>
              <a:spcAft>
                <a:spcPts val="0"/>
              </a:spcAft>
              <a:buClr>
                <a:srgbClr val="DE8F32"/>
              </a:buClr>
              <a:buSzPts val="1200"/>
              <a:buFont typeface="Helvetica Neue"/>
              <a:buChar char="○"/>
              <a:defRPr sz="12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lvl="5" indent="-304800" rtl="0">
              <a:spcBef>
                <a:spcPts val="0"/>
              </a:spcBef>
              <a:spcAft>
                <a:spcPts val="0"/>
              </a:spcAft>
              <a:buClr>
                <a:srgbClr val="DE8F32"/>
              </a:buClr>
              <a:buSzPts val="1200"/>
              <a:buFont typeface="Helvetica Neue"/>
              <a:buChar char="■"/>
              <a:defRPr sz="12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3200400" lvl="6" indent="-304800" rtl="0">
              <a:spcBef>
                <a:spcPts val="0"/>
              </a:spcBef>
              <a:spcAft>
                <a:spcPts val="0"/>
              </a:spcAft>
              <a:buClr>
                <a:srgbClr val="DE8F32"/>
              </a:buClr>
              <a:buSzPts val="1200"/>
              <a:buFont typeface="Helvetica Neue"/>
              <a:buChar char="●"/>
              <a:defRPr sz="12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3657600" lvl="7" indent="-304800" rtl="0">
              <a:spcBef>
                <a:spcPts val="0"/>
              </a:spcBef>
              <a:spcAft>
                <a:spcPts val="0"/>
              </a:spcAft>
              <a:buClr>
                <a:srgbClr val="DE8F32"/>
              </a:buClr>
              <a:buSzPts val="1200"/>
              <a:buFont typeface="Helvetica Neue"/>
              <a:buChar char="○"/>
              <a:defRPr sz="12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4114800" lvl="8" indent="-304800" rtl="0">
              <a:spcBef>
                <a:spcPts val="0"/>
              </a:spcBef>
              <a:spcAft>
                <a:spcPts val="0"/>
              </a:spcAft>
              <a:buClr>
                <a:srgbClr val="DE8F32"/>
              </a:buClr>
              <a:buSzPts val="1200"/>
              <a:buFont typeface="Helvetica Neue"/>
              <a:buChar char="■"/>
              <a:defRPr sz="12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SECTION_TITLE_AND_DESCRIPTION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0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10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Helvetica Neue"/>
              <a:buNone/>
              <a:defRPr sz="43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None/>
              <a:defRPr sz="4300" b="1">
                <a:solidFill>
                  <a:srgbClr val="000000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None/>
              <a:defRPr sz="4300" b="1">
                <a:solidFill>
                  <a:srgbClr val="000000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None/>
              <a:defRPr sz="4300" b="1">
                <a:solidFill>
                  <a:srgbClr val="000000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None/>
              <a:defRPr sz="4300" b="1">
                <a:solidFill>
                  <a:srgbClr val="000000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None/>
              <a:defRPr sz="4300" b="1">
                <a:solidFill>
                  <a:srgbClr val="000000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None/>
              <a:defRPr sz="4300" b="1">
                <a:solidFill>
                  <a:srgbClr val="000000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None/>
              <a:defRPr sz="4300" b="1">
                <a:solidFill>
                  <a:srgbClr val="000000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None/>
              <a:defRPr sz="4300" b="1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72" name="Google Shape;72;p10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Helvetica Neue"/>
              <a:buNone/>
              <a:defRPr sz="21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Helvetica Neue"/>
              <a:buNone/>
              <a:defRPr sz="21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Helvetica Neue"/>
              <a:buNone/>
              <a:defRPr sz="21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Helvetica Neue"/>
              <a:buNone/>
              <a:defRPr sz="21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Helvetica Neue"/>
              <a:buNone/>
              <a:defRPr sz="21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Helvetica Neue"/>
              <a:buNone/>
              <a:defRPr sz="21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Helvetica Neue"/>
              <a:buNone/>
              <a:defRPr sz="21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Helvetica Neue"/>
              <a:buNone/>
              <a:defRPr sz="21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Helvetica Neue"/>
              <a:buNone/>
              <a:defRPr sz="21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  <p:sp>
        <p:nvSpPr>
          <p:cNvPr id="73" name="Google Shape;73;p10"/>
          <p:cNvSpPr txBox="1">
            <a:spLocks noGrp="1"/>
          </p:cNvSpPr>
          <p:nvPr>
            <p:ph type="body" idx="2"/>
          </p:nvPr>
        </p:nvSpPr>
        <p:spPr>
          <a:xfrm>
            <a:off x="4899825" y="1375125"/>
            <a:ext cx="3532800" cy="211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Helvetica Neue"/>
              <a:buChar char="●"/>
              <a:defRPr sz="12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Helvetica Neue"/>
              <a:buChar char="○"/>
              <a:defRPr sz="12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Helvetica Neue"/>
              <a:buChar char="■"/>
              <a:defRPr sz="12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Helvetica Neue"/>
              <a:buChar char="●"/>
              <a:defRPr sz="12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Helvetica Neue"/>
              <a:buChar char="○"/>
              <a:defRPr sz="12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Helvetica Neue"/>
              <a:buChar char="■"/>
              <a:defRPr sz="12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Helvetica Neue"/>
              <a:buChar char="●"/>
              <a:defRPr sz="12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Helvetica Neue"/>
              <a:buChar char="○"/>
              <a:defRPr sz="12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Helvetica Neue"/>
              <a:buChar char="■"/>
              <a:defRPr sz="12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  <p:sp>
        <p:nvSpPr>
          <p:cNvPr id="74" name="Google Shape;74;p10"/>
          <p:cNvSpPr txBox="1">
            <a:spLocks noGrp="1"/>
          </p:cNvSpPr>
          <p:nvPr>
            <p:ph type="sldNum" idx="12"/>
          </p:nvPr>
        </p:nvSpPr>
        <p:spPr>
          <a:xfrm>
            <a:off x="8527200" y="4685836"/>
            <a:ext cx="548700" cy="33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buNone/>
              <a:defRPr sz="800">
                <a:solidFill>
                  <a:srgbClr val="595959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  <a:lvl2pPr lvl="1" algn="r" rtl="0">
              <a:buNone/>
              <a:defRPr sz="800">
                <a:solidFill>
                  <a:srgbClr val="595959"/>
                </a:solidFill>
                <a:latin typeface="Helvetica"/>
                <a:ea typeface="Helvetica"/>
                <a:cs typeface="Helvetica"/>
                <a:sym typeface="Helvetica"/>
              </a:defRPr>
            </a:lvl2pPr>
            <a:lvl3pPr lvl="2" algn="r" rtl="0">
              <a:buNone/>
              <a:defRPr sz="800">
                <a:solidFill>
                  <a:srgbClr val="595959"/>
                </a:solidFill>
                <a:latin typeface="Helvetica"/>
                <a:ea typeface="Helvetica"/>
                <a:cs typeface="Helvetica"/>
                <a:sym typeface="Helvetica"/>
              </a:defRPr>
            </a:lvl3pPr>
            <a:lvl4pPr lvl="3" algn="r" rtl="0">
              <a:buNone/>
              <a:defRPr sz="800">
                <a:solidFill>
                  <a:srgbClr val="595959"/>
                </a:solidFill>
                <a:latin typeface="Helvetica"/>
                <a:ea typeface="Helvetica"/>
                <a:cs typeface="Helvetica"/>
                <a:sym typeface="Helvetica"/>
              </a:defRPr>
            </a:lvl4pPr>
            <a:lvl5pPr lvl="4" algn="r" rtl="0">
              <a:buNone/>
              <a:defRPr sz="800">
                <a:solidFill>
                  <a:srgbClr val="595959"/>
                </a:solidFill>
                <a:latin typeface="Helvetica"/>
                <a:ea typeface="Helvetica"/>
                <a:cs typeface="Helvetica"/>
                <a:sym typeface="Helvetica"/>
              </a:defRPr>
            </a:lvl5pPr>
            <a:lvl6pPr lvl="5" algn="r" rtl="0">
              <a:buNone/>
              <a:defRPr sz="800">
                <a:solidFill>
                  <a:srgbClr val="595959"/>
                </a:solidFill>
                <a:latin typeface="Helvetica"/>
                <a:ea typeface="Helvetica"/>
                <a:cs typeface="Helvetica"/>
                <a:sym typeface="Helvetica"/>
              </a:defRPr>
            </a:lvl6pPr>
            <a:lvl7pPr lvl="6" algn="r" rtl="0">
              <a:buNone/>
              <a:defRPr sz="800">
                <a:solidFill>
                  <a:srgbClr val="595959"/>
                </a:solidFill>
                <a:latin typeface="Helvetica"/>
                <a:ea typeface="Helvetica"/>
                <a:cs typeface="Helvetica"/>
                <a:sym typeface="Helvetica"/>
              </a:defRPr>
            </a:lvl7pPr>
            <a:lvl8pPr lvl="7" algn="r" rtl="0">
              <a:buNone/>
              <a:defRPr sz="800">
                <a:solidFill>
                  <a:srgbClr val="595959"/>
                </a:solidFill>
                <a:latin typeface="Helvetica"/>
                <a:ea typeface="Helvetica"/>
                <a:cs typeface="Helvetica"/>
                <a:sym typeface="Helvetica"/>
              </a:defRPr>
            </a:lvl8pPr>
            <a:lvl9pPr lvl="8" algn="r" rtl="0">
              <a:buNone/>
              <a:defRPr sz="800">
                <a:solidFill>
                  <a:srgbClr val="595959"/>
                </a:solidFill>
                <a:latin typeface="Helvetica"/>
                <a:ea typeface="Helvetica"/>
                <a:cs typeface="Helvetica"/>
                <a:sym typeface="Helvetic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>
  <p:cSld name="BLANK_1"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" name="Google Shape;98;p15"/>
          <p:cNvPicPr preferRelativeResize="0"/>
          <p:nvPr/>
        </p:nvPicPr>
        <p:blipFill rotWithShape="1">
          <a:blip r:embed="rId2">
            <a:alphaModFix/>
          </a:blip>
          <a:srcRect l="19" r="19"/>
          <a:stretch/>
        </p:blipFill>
        <p:spPr>
          <a:xfrm>
            <a:off x="1850" y="0"/>
            <a:ext cx="9140301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99" name="Google Shape;99;p15"/>
          <p:cNvSpPr txBox="1">
            <a:spLocks noGrp="1"/>
          </p:cNvSpPr>
          <p:nvPr>
            <p:ph type="sldNum" idx="12"/>
          </p:nvPr>
        </p:nvSpPr>
        <p:spPr>
          <a:xfrm>
            <a:off x="8530331" y="428771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buNone/>
              <a:defRPr>
                <a:solidFill>
                  <a:srgbClr val="595959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  <a:lvl2pPr lvl="1" algn="r" rtl="0">
              <a:buNone/>
              <a:defRPr>
                <a:solidFill>
                  <a:srgbClr val="595959"/>
                </a:solidFill>
                <a:latin typeface="Helvetica"/>
                <a:ea typeface="Helvetica"/>
                <a:cs typeface="Helvetica"/>
                <a:sym typeface="Helvetica"/>
              </a:defRPr>
            </a:lvl2pPr>
            <a:lvl3pPr lvl="2" algn="r" rtl="0">
              <a:buNone/>
              <a:defRPr>
                <a:solidFill>
                  <a:srgbClr val="595959"/>
                </a:solidFill>
                <a:latin typeface="Helvetica"/>
                <a:ea typeface="Helvetica"/>
                <a:cs typeface="Helvetica"/>
                <a:sym typeface="Helvetica"/>
              </a:defRPr>
            </a:lvl3pPr>
            <a:lvl4pPr lvl="3" algn="r" rtl="0">
              <a:buNone/>
              <a:defRPr>
                <a:solidFill>
                  <a:srgbClr val="595959"/>
                </a:solidFill>
                <a:latin typeface="Helvetica"/>
                <a:ea typeface="Helvetica"/>
                <a:cs typeface="Helvetica"/>
                <a:sym typeface="Helvetica"/>
              </a:defRPr>
            </a:lvl4pPr>
            <a:lvl5pPr lvl="4" algn="r" rtl="0">
              <a:buNone/>
              <a:defRPr>
                <a:solidFill>
                  <a:srgbClr val="595959"/>
                </a:solidFill>
                <a:latin typeface="Helvetica"/>
                <a:ea typeface="Helvetica"/>
                <a:cs typeface="Helvetica"/>
                <a:sym typeface="Helvetica"/>
              </a:defRPr>
            </a:lvl5pPr>
            <a:lvl6pPr lvl="5" algn="r" rtl="0">
              <a:buNone/>
              <a:defRPr>
                <a:solidFill>
                  <a:srgbClr val="595959"/>
                </a:solidFill>
                <a:latin typeface="Helvetica"/>
                <a:ea typeface="Helvetica"/>
                <a:cs typeface="Helvetica"/>
                <a:sym typeface="Helvetica"/>
              </a:defRPr>
            </a:lvl6pPr>
            <a:lvl7pPr lvl="6" algn="r" rtl="0">
              <a:buNone/>
              <a:defRPr>
                <a:solidFill>
                  <a:srgbClr val="595959"/>
                </a:solidFill>
                <a:latin typeface="Helvetica"/>
                <a:ea typeface="Helvetica"/>
                <a:cs typeface="Helvetica"/>
                <a:sym typeface="Helvetica"/>
              </a:defRPr>
            </a:lvl7pPr>
            <a:lvl8pPr lvl="7" algn="r" rtl="0">
              <a:buNone/>
              <a:defRPr>
                <a:solidFill>
                  <a:srgbClr val="595959"/>
                </a:solidFill>
                <a:latin typeface="Helvetica"/>
                <a:ea typeface="Helvetica"/>
                <a:cs typeface="Helvetica"/>
                <a:sym typeface="Helvetica"/>
              </a:defRPr>
            </a:lvl8pPr>
            <a:lvl9pPr lvl="8" algn="r" rtl="0">
              <a:buNone/>
              <a:defRPr>
                <a:solidFill>
                  <a:srgbClr val="595959"/>
                </a:solidFill>
                <a:latin typeface="Helvetica"/>
                <a:ea typeface="Helvetica"/>
                <a:cs typeface="Helvetica"/>
                <a:sym typeface="Helvetic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00" name="Google Shape;100;p15"/>
          <p:cNvSpPr txBox="1">
            <a:spLocks noGrp="1"/>
          </p:cNvSpPr>
          <p:nvPr>
            <p:ph type="sldNum" idx="2"/>
          </p:nvPr>
        </p:nvSpPr>
        <p:spPr>
          <a:xfrm>
            <a:off x="8527200" y="4685836"/>
            <a:ext cx="548700" cy="33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buNone/>
              <a:defRPr sz="800">
                <a:solidFill>
                  <a:srgbClr val="595959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  <a:lvl2pPr lvl="1" algn="r" rtl="0">
              <a:buNone/>
              <a:defRPr sz="800">
                <a:solidFill>
                  <a:srgbClr val="595959"/>
                </a:solidFill>
                <a:latin typeface="Helvetica"/>
                <a:ea typeface="Helvetica"/>
                <a:cs typeface="Helvetica"/>
                <a:sym typeface="Helvetica"/>
              </a:defRPr>
            </a:lvl2pPr>
            <a:lvl3pPr lvl="2" algn="r" rtl="0">
              <a:buNone/>
              <a:defRPr sz="800">
                <a:solidFill>
                  <a:srgbClr val="595959"/>
                </a:solidFill>
                <a:latin typeface="Helvetica"/>
                <a:ea typeface="Helvetica"/>
                <a:cs typeface="Helvetica"/>
                <a:sym typeface="Helvetica"/>
              </a:defRPr>
            </a:lvl3pPr>
            <a:lvl4pPr lvl="3" algn="r" rtl="0">
              <a:buNone/>
              <a:defRPr sz="800">
                <a:solidFill>
                  <a:srgbClr val="595959"/>
                </a:solidFill>
                <a:latin typeface="Helvetica"/>
                <a:ea typeface="Helvetica"/>
                <a:cs typeface="Helvetica"/>
                <a:sym typeface="Helvetica"/>
              </a:defRPr>
            </a:lvl4pPr>
            <a:lvl5pPr lvl="4" algn="r" rtl="0">
              <a:buNone/>
              <a:defRPr sz="800">
                <a:solidFill>
                  <a:srgbClr val="595959"/>
                </a:solidFill>
                <a:latin typeface="Helvetica"/>
                <a:ea typeface="Helvetica"/>
                <a:cs typeface="Helvetica"/>
                <a:sym typeface="Helvetica"/>
              </a:defRPr>
            </a:lvl5pPr>
            <a:lvl6pPr lvl="5" algn="r" rtl="0">
              <a:buNone/>
              <a:defRPr sz="800">
                <a:solidFill>
                  <a:srgbClr val="595959"/>
                </a:solidFill>
                <a:latin typeface="Helvetica"/>
                <a:ea typeface="Helvetica"/>
                <a:cs typeface="Helvetica"/>
                <a:sym typeface="Helvetica"/>
              </a:defRPr>
            </a:lvl6pPr>
            <a:lvl7pPr lvl="6" algn="r" rtl="0">
              <a:buNone/>
              <a:defRPr sz="800">
                <a:solidFill>
                  <a:srgbClr val="595959"/>
                </a:solidFill>
                <a:latin typeface="Helvetica"/>
                <a:ea typeface="Helvetica"/>
                <a:cs typeface="Helvetica"/>
                <a:sym typeface="Helvetica"/>
              </a:defRPr>
            </a:lvl7pPr>
            <a:lvl8pPr lvl="7" algn="r" rtl="0">
              <a:buNone/>
              <a:defRPr sz="800">
                <a:solidFill>
                  <a:srgbClr val="595959"/>
                </a:solidFill>
                <a:latin typeface="Helvetica"/>
                <a:ea typeface="Helvetica"/>
                <a:cs typeface="Helvetica"/>
                <a:sym typeface="Helvetica"/>
              </a:defRPr>
            </a:lvl8pPr>
            <a:lvl9pPr lvl="8" algn="r" rtl="0">
              <a:buNone/>
              <a:defRPr sz="800">
                <a:solidFill>
                  <a:srgbClr val="595959"/>
                </a:solidFill>
                <a:latin typeface="Helvetica"/>
                <a:ea typeface="Helvetica"/>
                <a:cs typeface="Helvetica"/>
                <a:sym typeface="Helvetic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 you">
  <p:cSld name="BLANK_1_1"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17"/>
          <p:cNvSpPr/>
          <p:nvPr/>
        </p:nvSpPr>
        <p:spPr>
          <a:xfrm>
            <a:off x="-79325" y="-52900"/>
            <a:ext cx="9308400" cy="5262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4900">
              <a:solidFill>
                <a:srgbClr val="B21444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112" name="Google Shape;112;p17"/>
          <p:cNvPicPr preferRelativeResize="0"/>
          <p:nvPr/>
        </p:nvPicPr>
        <p:blipFill rotWithShape="1">
          <a:blip r:embed="rId2">
            <a:alphaModFix/>
          </a:blip>
          <a:srcRect l="-1218" t="-14984" r="-2076" b="28769"/>
          <a:stretch/>
        </p:blipFill>
        <p:spPr>
          <a:xfrm>
            <a:off x="2308325" y="2438525"/>
            <a:ext cx="6469975" cy="2783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" name="Google Shape;113;p17"/>
          <p:cNvPicPr preferRelativeResize="0"/>
          <p:nvPr/>
        </p:nvPicPr>
        <p:blipFill rotWithShape="1">
          <a:blip r:embed="rId3">
            <a:alphaModFix/>
          </a:blip>
          <a:srcRect l="45690" t="-32355" r="-12091" b="15505"/>
          <a:stretch/>
        </p:blipFill>
        <p:spPr>
          <a:xfrm>
            <a:off x="-78225" y="818425"/>
            <a:ext cx="3711474" cy="33669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" name="Google Shape;114;p17"/>
          <p:cNvPicPr preferRelativeResize="0"/>
          <p:nvPr/>
        </p:nvPicPr>
        <p:blipFill rotWithShape="1">
          <a:blip r:embed="rId3">
            <a:alphaModFix/>
          </a:blip>
          <a:srcRect l="-1691" t="47943" r="9787" b="-64793"/>
          <a:stretch/>
        </p:blipFill>
        <p:spPr>
          <a:xfrm>
            <a:off x="4082350" y="-50825"/>
            <a:ext cx="5137124" cy="3366949"/>
          </a:xfrm>
          <a:prstGeom prst="rect">
            <a:avLst/>
          </a:prstGeom>
          <a:noFill/>
          <a:ln>
            <a:noFill/>
          </a:ln>
        </p:spPr>
      </p:pic>
      <p:sp>
        <p:nvSpPr>
          <p:cNvPr id="115" name="Google Shape;115;p17"/>
          <p:cNvSpPr txBox="1">
            <a:spLocks noGrp="1"/>
          </p:cNvSpPr>
          <p:nvPr>
            <p:ph type="title"/>
          </p:nvPr>
        </p:nvSpPr>
        <p:spPr>
          <a:xfrm>
            <a:off x="324000" y="2151600"/>
            <a:ext cx="8454300" cy="840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DE8F32"/>
              </a:buClr>
              <a:buSzPts val="2800"/>
              <a:buNone/>
              <a:defRPr sz="4900" b="0">
                <a:solidFill>
                  <a:srgbClr val="DE8F3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DE8F32"/>
              </a:buClr>
              <a:buSzPts val="2800"/>
              <a:buNone/>
              <a:defRPr>
                <a:solidFill>
                  <a:srgbClr val="DE8F32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DE8F32"/>
              </a:buClr>
              <a:buSzPts val="2800"/>
              <a:buNone/>
              <a:defRPr>
                <a:solidFill>
                  <a:srgbClr val="DE8F32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DE8F32"/>
              </a:buClr>
              <a:buSzPts val="2800"/>
              <a:buNone/>
              <a:defRPr>
                <a:solidFill>
                  <a:srgbClr val="DE8F32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DE8F32"/>
              </a:buClr>
              <a:buSzPts val="2800"/>
              <a:buNone/>
              <a:defRPr>
                <a:solidFill>
                  <a:srgbClr val="DE8F32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DE8F32"/>
              </a:buClr>
              <a:buSzPts val="2800"/>
              <a:buNone/>
              <a:defRPr>
                <a:solidFill>
                  <a:srgbClr val="DE8F32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DE8F32"/>
              </a:buClr>
              <a:buSzPts val="2800"/>
              <a:buNone/>
              <a:defRPr>
                <a:solidFill>
                  <a:srgbClr val="DE8F32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DE8F32"/>
              </a:buClr>
              <a:buSzPts val="2800"/>
              <a:buNone/>
              <a:defRPr>
                <a:solidFill>
                  <a:srgbClr val="DE8F32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DE8F32"/>
              </a:buClr>
              <a:buSzPts val="2800"/>
              <a:buNone/>
              <a:defRPr>
                <a:solidFill>
                  <a:srgbClr val="DE8F32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">
  <p:cSld name="BLANK_2_1"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" name="Google Shape;124;p19"/>
          <p:cNvPicPr preferRelativeResize="0"/>
          <p:nvPr/>
        </p:nvPicPr>
        <p:blipFill rotWithShape="1">
          <a:blip r:embed="rId2">
            <a:alphaModFix/>
          </a:blip>
          <a:srcRect l="19" r="19"/>
          <a:stretch/>
        </p:blipFill>
        <p:spPr>
          <a:xfrm>
            <a:off x="1850" y="0"/>
            <a:ext cx="9140301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25" name="Google Shape;125;p19"/>
          <p:cNvSpPr txBox="1">
            <a:spLocks noGrp="1"/>
          </p:cNvSpPr>
          <p:nvPr>
            <p:ph type="body" idx="1"/>
          </p:nvPr>
        </p:nvSpPr>
        <p:spPr>
          <a:xfrm>
            <a:off x="1253250" y="1789500"/>
            <a:ext cx="6637500" cy="1412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3020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"/>
              <a:buChar char="●"/>
              <a:defRPr sz="1600">
                <a:solidFill>
                  <a:srgbClr val="000000"/>
                </a:solidFill>
                <a:highlight>
                  <a:schemeClr val="lt1"/>
                </a:highlight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lvl="1" indent="-33020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"/>
              <a:buChar char="○"/>
              <a:defRPr sz="1600">
                <a:solidFill>
                  <a:srgbClr val="000000"/>
                </a:solidFill>
                <a:highlight>
                  <a:schemeClr val="lt1"/>
                </a:highlight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lvl="2" indent="-33020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"/>
              <a:buChar char="■"/>
              <a:defRPr sz="1600">
                <a:solidFill>
                  <a:srgbClr val="000000"/>
                </a:solidFill>
                <a:highlight>
                  <a:schemeClr val="lt1"/>
                </a:highlight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lvl="3" indent="-33020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"/>
              <a:buChar char="●"/>
              <a:defRPr sz="1600">
                <a:solidFill>
                  <a:srgbClr val="000000"/>
                </a:solidFill>
                <a:highlight>
                  <a:schemeClr val="lt1"/>
                </a:highlight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lvl="4" indent="-33020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"/>
              <a:buChar char="○"/>
              <a:defRPr sz="1600">
                <a:solidFill>
                  <a:srgbClr val="000000"/>
                </a:solidFill>
                <a:highlight>
                  <a:schemeClr val="lt1"/>
                </a:highlight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lvl="5" indent="-33020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"/>
              <a:buChar char="■"/>
              <a:defRPr sz="1600">
                <a:solidFill>
                  <a:srgbClr val="000000"/>
                </a:solidFill>
                <a:highlight>
                  <a:schemeClr val="lt1"/>
                </a:highlight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3200400" lvl="6" indent="-33020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"/>
              <a:buChar char="●"/>
              <a:defRPr sz="1600">
                <a:solidFill>
                  <a:srgbClr val="000000"/>
                </a:solidFill>
                <a:highlight>
                  <a:schemeClr val="lt1"/>
                </a:highlight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3657600" lvl="7" indent="-33020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"/>
              <a:buChar char="○"/>
              <a:defRPr sz="1600">
                <a:solidFill>
                  <a:srgbClr val="000000"/>
                </a:solidFill>
                <a:highlight>
                  <a:schemeClr val="lt1"/>
                </a:highlight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4114800" lvl="8" indent="-33020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"/>
              <a:buChar char="■"/>
              <a:defRPr sz="1600">
                <a:solidFill>
                  <a:srgbClr val="000000"/>
                </a:solidFill>
                <a:highlight>
                  <a:schemeClr val="lt1"/>
                </a:highlight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  <p:sp>
        <p:nvSpPr>
          <p:cNvPr id="126" name="Google Shape;126;p19"/>
          <p:cNvSpPr txBox="1">
            <a:spLocks noGrp="1"/>
          </p:cNvSpPr>
          <p:nvPr>
            <p:ph type="subTitle" idx="2"/>
          </p:nvPr>
        </p:nvSpPr>
        <p:spPr>
          <a:xfrm>
            <a:off x="224775" y="119000"/>
            <a:ext cx="32526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100"/>
              <a:buNone/>
              <a:defRPr sz="1100">
                <a:solidFill>
                  <a:srgbClr val="666666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>
            <a:endParaRPr/>
          </a:p>
        </p:txBody>
      </p:sp>
      <p:sp>
        <p:nvSpPr>
          <p:cNvPr id="127" name="Google Shape;127;p19"/>
          <p:cNvSpPr txBox="1">
            <a:spLocks noGrp="1"/>
          </p:cNvSpPr>
          <p:nvPr>
            <p:ph type="sldNum" idx="12"/>
          </p:nvPr>
        </p:nvSpPr>
        <p:spPr>
          <a:xfrm>
            <a:off x="8527200" y="4685836"/>
            <a:ext cx="548700" cy="33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buNone/>
              <a:defRPr sz="800">
                <a:solidFill>
                  <a:srgbClr val="595959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  <a:lvl2pPr lvl="1" algn="r" rtl="0">
              <a:buNone/>
              <a:defRPr sz="800">
                <a:solidFill>
                  <a:srgbClr val="595959"/>
                </a:solidFill>
                <a:latin typeface="Helvetica"/>
                <a:ea typeface="Helvetica"/>
                <a:cs typeface="Helvetica"/>
                <a:sym typeface="Helvetica"/>
              </a:defRPr>
            </a:lvl2pPr>
            <a:lvl3pPr lvl="2" algn="r" rtl="0">
              <a:buNone/>
              <a:defRPr sz="800">
                <a:solidFill>
                  <a:srgbClr val="595959"/>
                </a:solidFill>
                <a:latin typeface="Helvetica"/>
                <a:ea typeface="Helvetica"/>
                <a:cs typeface="Helvetica"/>
                <a:sym typeface="Helvetica"/>
              </a:defRPr>
            </a:lvl3pPr>
            <a:lvl4pPr lvl="3" algn="r" rtl="0">
              <a:buNone/>
              <a:defRPr sz="800">
                <a:solidFill>
                  <a:srgbClr val="595959"/>
                </a:solidFill>
                <a:latin typeface="Helvetica"/>
                <a:ea typeface="Helvetica"/>
                <a:cs typeface="Helvetica"/>
                <a:sym typeface="Helvetica"/>
              </a:defRPr>
            </a:lvl4pPr>
            <a:lvl5pPr lvl="4" algn="r" rtl="0">
              <a:buNone/>
              <a:defRPr sz="800">
                <a:solidFill>
                  <a:srgbClr val="595959"/>
                </a:solidFill>
                <a:latin typeface="Helvetica"/>
                <a:ea typeface="Helvetica"/>
                <a:cs typeface="Helvetica"/>
                <a:sym typeface="Helvetica"/>
              </a:defRPr>
            </a:lvl5pPr>
            <a:lvl6pPr lvl="5" algn="r" rtl="0">
              <a:buNone/>
              <a:defRPr sz="800">
                <a:solidFill>
                  <a:srgbClr val="595959"/>
                </a:solidFill>
                <a:latin typeface="Helvetica"/>
                <a:ea typeface="Helvetica"/>
                <a:cs typeface="Helvetica"/>
                <a:sym typeface="Helvetica"/>
              </a:defRPr>
            </a:lvl6pPr>
            <a:lvl7pPr lvl="6" algn="r" rtl="0">
              <a:buNone/>
              <a:defRPr sz="800">
                <a:solidFill>
                  <a:srgbClr val="595959"/>
                </a:solidFill>
                <a:latin typeface="Helvetica"/>
                <a:ea typeface="Helvetica"/>
                <a:cs typeface="Helvetica"/>
                <a:sym typeface="Helvetica"/>
              </a:defRPr>
            </a:lvl7pPr>
            <a:lvl8pPr lvl="7" algn="r" rtl="0">
              <a:buNone/>
              <a:defRPr sz="800">
                <a:solidFill>
                  <a:srgbClr val="595959"/>
                </a:solidFill>
                <a:latin typeface="Helvetica"/>
                <a:ea typeface="Helvetica"/>
                <a:cs typeface="Helvetica"/>
                <a:sym typeface="Helvetica"/>
              </a:defRPr>
            </a:lvl8pPr>
            <a:lvl9pPr lvl="8" algn="r" rtl="0">
              <a:buNone/>
              <a:defRPr sz="800">
                <a:solidFill>
                  <a:srgbClr val="595959"/>
                </a:solidFill>
                <a:latin typeface="Helvetica"/>
                <a:ea typeface="Helvetica"/>
                <a:cs typeface="Helvetica"/>
                <a:sym typeface="Helvetic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oogle Shape;6;p1"/>
          <p:cNvPicPr preferRelativeResize="0"/>
          <p:nvPr/>
        </p:nvPicPr>
        <p:blipFill rotWithShape="1">
          <a:blip r:embed="rId10">
            <a:alphaModFix/>
          </a:blip>
          <a:srcRect l="19" r="19"/>
          <a:stretch/>
        </p:blipFill>
        <p:spPr>
          <a:xfrm>
            <a:off x="1850" y="0"/>
            <a:ext cx="9140301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7;p1"/>
          <p:cNvSpPr txBox="1">
            <a:spLocks noGrp="1"/>
          </p:cNvSpPr>
          <p:nvPr>
            <p:ph type="sldNum" idx="12"/>
          </p:nvPr>
        </p:nvSpPr>
        <p:spPr>
          <a:xfrm>
            <a:off x="8527200" y="4685836"/>
            <a:ext cx="5487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buNone/>
              <a:defRPr sz="600">
                <a:solidFill>
                  <a:srgbClr val="858585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  <a:lvl2pPr lvl="1" algn="r" rtl="0">
              <a:buNone/>
              <a:defRPr sz="600">
                <a:solidFill>
                  <a:srgbClr val="858585"/>
                </a:solidFill>
                <a:latin typeface="Helvetica"/>
                <a:ea typeface="Helvetica"/>
                <a:cs typeface="Helvetica"/>
                <a:sym typeface="Helvetica"/>
              </a:defRPr>
            </a:lvl2pPr>
            <a:lvl3pPr lvl="2" algn="r" rtl="0">
              <a:buNone/>
              <a:defRPr sz="600">
                <a:solidFill>
                  <a:srgbClr val="858585"/>
                </a:solidFill>
                <a:latin typeface="Helvetica"/>
                <a:ea typeface="Helvetica"/>
                <a:cs typeface="Helvetica"/>
                <a:sym typeface="Helvetica"/>
              </a:defRPr>
            </a:lvl3pPr>
            <a:lvl4pPr lvl="3" algn="r" rtl="0">
              <a:buNone/>
              <a:defRPr sz="600">
                <a:solidFill>
                  <a:srgbClr val="858585"/>
                </a:solidFill>
                <a:latin typeface="Helvetica"/>
                <a:ea typeface="Helvetica"/>
                <a:cs typeface="Helvetica"/>
                <a:sym typeface="Helvetica"/>
              </a:defRPr>
            </a:lvl4pPr>
            <a:lvl5pPr lvl="4" algn="r" rtl="0">
              <a:buNone/>
              <a:defRPr sz="600">
                <a:solidFill>
                  <a:srgbClr val="858585"/>
                </a:solidFill>
                <a:latin typeface="Helvetica"/>
                <a:ea typeface="Helvetica"/>
                <a:cs typeface="Helvetica"/>
                <a:sym typeface="Helvetica"/>
              </a:defRPr>
            </a:lvl5pPr>
            <a:lvl6pPr lvl="5" algn="r" rtl="0">
              <a:buNone/>
              <a:defRPr sz="600">
                <a:solidFill>
                  <a:srgbClr val="858585"/>
                </a:solidFill>
                <a:latin typeface="Helvetica"/>
                <a:ea typeface="Helvetica"/>
                <a:cs typeface="Helvetica"/>
                <a:sym typeface="Helvetica"/>
              </a:defRPr>
            </a:lvl6pPr>
            <a:lvl7pPr lvl="6" algn="r" rtl="0">
              <a:buNone/>
              <a:defRPr sz="600">
                <a:solidFill>
                  <a:srgbClr val="858585"/>
                </a:solidFill>
                <a:latin typeface="Helvetica"/>
                <a:ea typeface="Helvetica"/>
                <a:cs typeface="Helvetica"/>
                <a:sym typeface="Helvetica"/>
              </a:defRPr>
            </a:lvl7pPr>
            <a:lvl8pPr lvl="7" algn="r" rtl="0">
              <a:buNone/>
              <a:defRPr sz="600">
                <a:solidFill>
                  <a:srgbClr val="858585"/>
                </a:solidFill>
                <a:latin typeface="Helvetica"/>
                <a:ea typeface="Helvetica"/>
                <a:cs typeface="Helvetica"/>
                <a:sym typeface="Helvetica"/>
              </a:defRPr>
            </a:lvl8pPr>
            <a:lvl9pPr lvl="8" algn="r" rtl="0">
              <a:buNone/>
              <a:defRPr sz="600">
                <a:solidFill>
                  <a:srgbClr val="858585"/>
                </a:solidFill>
                <a:latin typeface="Helvetica"/>
                <a:ea typeface="Helvetica"/>
                <a:cs typeface="Helvetica"/>
                <a:sym typeface="Helvetic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8" name="Google Shape;8;p1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1850" y="4132375"/>
            <a:ext cx="1135299" cy="1004523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Google Shape;9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Helvetica"/>
              <a:buNone/>
              <a:defRPr sz="2800" b="1">
                <a:solidFill>
                  <a:schemeClr val="dk1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Helvetica"/>
              <a:buNone/>
              <a:defRPr sz="2800" b="1">
                <a:solidFill>
                  <a:schemeClr val="dk1"/>
                </a:solidFill>
                <a:latin typeface="Helvetica"/>
                <a:ea typeface="Helvetica"/>
                <a:cs typeface="Helvetica"/>
                <a:sym typeface="Helvetica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Helvetica"/>
              <a:buNone/>
              <a:defRPr sz="2800" b="1">
                <a:solidFill>
                  <a:schemeClr val="dk1"/>
                </a:solidFill>
                <a:latin typeface="Helvetica"/>
                <a:ea typeface="Helvetica"/>
                <a:cs typeface="Helvetica"/>
                <a:sym typeface="Helvetica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Helvetica"/>
              <a:buNone/>
              <a:defRPr sz="2800" b="1">
                <a:solidFill>
                  <a:schemeClr val="dk1"/>
                </a:solidFill>
                <a:latin typeface="Helvetica"/>
                <a:ea typeface="Helvetica"/>
                <a:cs typeface="Helvetica"/>
                <a:sym typeface="Helvetica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Helvetica"/>
              <a:buNone/>
              <a:defRPr sz="2800" b="1">
                <a:solidFill>
                  <a:schemeClr val="dk1"/>
                </a:solidFill>
                <a:latin typeface="Helvetica"/>
                <a:ea typeface="Helvetica"/>
                <a:cs typeface="Helvetica"/>
                <a:sym typeface="Helvetica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Helvetica"/>
              <a:buNone/>
              <a:defRPr sz="2800" b="1">
                <a:solidFill>
                  <a:schemeClr val="dk1"/>
                </a:solidFill>
                <a:latin typeface="Helvetica"/>
                <a:ea typeface="Helvetica"/>
                <a:cs typeface="Helvetica"/>
                <a:sym typeface="Helvetica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Helvetica"/>
              <a:buNone/>
              <a:defRPr sz="2800" b="1">
                <a:solidFill>
                  <a:schemeClr val="dk1"/>
                </a:solidFill>
                <a:latin typeface="Helvetica"/>
                <a:ea typeface="Helvetica"/>
                <a:cs typeface="Helvetica"/>
                <a:sym typeface="Helvetica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Helvetica"/>
              <a:buNone/>
              <a:defRPr sz="2800" b="1">
                <a:solidFill>
                  <a:schemeClr val="dk1"/>
                </a:solidFill>
                <a:latin typeface="Helvetica"/>
                <a:ea typeface="Helvetica"/>
                <a:cs typeface="Helvetica"/>
                <a:sym typeface="Helvetica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Helvetica"/>
              <a:buNone/>
              <a:defRPr sz="2800" b="1">
                <a:solidFill>
                  <a:schemeClr val="dk1"/>
                </a:solidFill>
                <a:latin typeface="Helvetica"/>
                <a:ea typeface="Helvetica"/>
                <a:cs typeface="Helvetica"/>
                <a:sym typeface="Helvetica"/>
              </a:defRPr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DE8F32"/>
              </a:buClr>
              <a:buSzPts val="1200"/>
              <a:buFont typeface="Helvetica"/>
              <a:buChar char="●"/>
              <a:defRPr sz="1200">
                <a:solidFill>
                  <a:schemeClr val="dk1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  <a:lvl2pPr marL="914400" lvl="1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DE8F32"/>
              </a:buClr>
              <a:buSzPts val="1200"/>
              <a:buFont typeface="Helvetica"/>
              <a:buChar char="○"/>
              <a:defRPr sz="1200">
                <a:solidFill>
                  <a:schemeClr val="dk1"/>
                </a:solidFill>
                <a:latin typeface="Helvetica"/>
                <a:ea typeface="Helvetica"/>
                <a:cs typeface="Helvetica"/>
                <a:sym typeface="Helvetica"/>
              </a:defRPr>
            </a:lvl2pPr>
            <a:lvl3pPr marL="1371600" lvl="2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DE8F32"/>
              </a:buClr>
              <a:buSzPts val="1200"/>
              <a:buFont typeface="Helvetica"/>
              <a:buChar char="■"/>
              <a:defRPr sz="1200">
                <a:solidFill>
                  <a:schemeClr val="dk1"/>
                </a:solidFill>
                <a:latin typeface="Helvetica"/>
                <a:ea typeface="Helvetica"/>
                <a:cs typeface="Helvetica"/>
                <a:sym typeface="Helvetica"/>
              </a:defRPr>
            </a:lvl3pPr>
            <a:lvl4pPr marL="1828800" lvl="3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DE8F32"/>
              </a:buClr>
              <a:buSzPts val="1200"/>
              <a:buFont typeface="Helvetica"/>
              <a:buChar char="●"/>
              <a:defRPr sz="1200">
                <a:solidFill>
                  <a:schemeClr val="dk1"/>
                </a:solidFill>
                <a:latin typeface="Helvetica"/>
                <a:ea typeface="Helvetica"/>
                <a:cs typeface="Helvetica"/>
                <a:sym typeface="Helvetica"/>
              </a:defRPr>
            </a:lvl4pPr>
            <a:lvl5pPr marL="2286000" lvl="4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DE8F32"/>
              </a:buClr>
              <a:buSzPts val="1200"/>
              <a:buFont typeface="Helvetica"/>
              <a:buChar char="○"/>
              <a:defRPr sz="1200">
                <a:solidFill>
                  <a:schemeClr val="dk1"/>
                </a:solidFill>
                <a:latin typeface="Helvetica"/>
                <a:ea typeface="Helvetica"/>
                <a:cs typeface="Helvetica"/>
                <a:sym typeface="Helvetica"/>
              </a:defRPr>
            </a:lvl5pPr>
            <a:lvl6pPr marL="2743200" lvl="5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DE8F32"/>
              </a:buClr>
              <a:buSzPts val="1200"/>
              <a:buFont typeface="Helvetica"/>
              <a:buChar char="■"/>
              <a:defRPr sz="1200">
                <a:solidFill>
                  <a:schemeClr val="dk1"/>
                </a:solidFill>
                <a:latin typeface="Helvetica"/>
                <a:ea typeface="Helvetica"/>
                <a:cs typeface="Helvetica"/>
                <a:sym typeface="Helvetica"/>
              </a:defRPr>
            </a:lvl6pPr>
            <a:lvl7pPr marL="3200400" lvl="6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DE8F32"/>
              </a:buClr>
              <a:buSzPts val="1200"/>
              <a:buFont typeface="Helvetica"/>
              <a:buChar char="●"/>
              <a:defRPr sz="1200">
                <a:solidFill>
                  <a:schemeClr val="dk1"/>
                </a:solidFill>
                <a:latin typeface="Helvetica"/>
                <a:ea typeface="Helvetica"/>
                <a:cs typeface="Helvetica"/>
                <a:sym typeface="Helvetica"/>
              </a:defRPr>
            </a:lvl7pPr>
            <a:lvl8pPr marL="3657600" lvl="7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DE8F32"/>
              </a:buClr>
              <a:buSzPts val="1200"/>
              <a:buFont typeface="Helvetica"/>
              <a:buChar char="○"/>
              <a:defRPr sz="1200">
                <a:solidFill>
                  <a:schemeClr val="dk1"/>
                </a:solidFill>
                <a:latin typeface="Helvetica"/>
                <a:ea typeface="Helvetica"/>
                <a:cs typeface="Helvetica"/>
                <a:sym typeface="Helvetica"/>
              </a:defRPr>
            </a:lvl8pPr>
            <a:lvl9pPr marL="4114800" lvl="8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DE8F32"/>
              </a:buClr>
              <a:buSzPts val="1200"/>
              <a:buFont typeface="Helvetica"/>
              <a:buChar char="■"/>
              <a:defRPr sz="1200">
                <a:solidFill>
                  <a:schemeClr val="dk1"/>
                </a:solidFill>
                <a:latin typeface="Helvetica"/>
                <a:ea typeface="Helvetica"/>
                <a:cs typeface="Helvetica"/>
                <a:sym typeface="Helvetica"/>
              </a:defRPr>
            </a:lvl9pPr>
          </a:lstStyle>
          <a:p>
            <a:endParaRPr/>
          </a:p>
        </p:txBody>
      </p:sp>
      <p:sp>
        <p:nvSpPr>
          <p:cNvPr id="11" name="Google Shape;11;p1"/>
          <p:cNvSpPr txBox="1"/>
          <p:nvPr/>
        </p:nvSpPr>
        <p:spPr>
          <a:xfrm>
            <a:off x="5796000" y="4685836"/>
            <a:ext cx="30000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595959"/>
                </a:solidFill>
                <a:latin typeface="Helvetica"/>
                <a:ea typeface="Helvetica"/>
                <a:cs typeface="Helvetica"/>
                <a:sym typeface="Helvetica"/>
              </a:rPr>
              <a:t>www.synod.va</a:t>
            </a:r>
            <a:endParaRPr sz="1000">
              <a:solidFill>
                <a:srgbClr val="595959"/>
              </a:solidFill>
              <a:latin typeface="Helvetica"/>
              <a:ea typeface="Helvetica"/>
              <a:cs typeface="Helvetica"/>
              <a:sym typeface="Helvetica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1" r:id="rId2"/>
    <p:sldLayoutId id="2147483652" r:id="rId3"/>
    <p:sldLayoutId id="2147483655" r:id="rId4"/>
    <p:sldLayoutId id="2147483656" r:id="rId5"/>
    <p:sldLayoutId id="2147483661" r:id="rId6"/>
    <p:sldLayoutId id="2147483663" r:id="rId7"/>
    <p:sldLayoutId id="2147483665" r:id="rId8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8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8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8.jp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8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8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8.xml"/><Relationship Id="rId6" Type="http://schemas.openxmlformats.org/officeDocument/2006/relationships/comments" Target="../comments/comment1.xml"/><Relationship Id="rId5" Type="http://schemas.openxmlformats.org/officeDocument/2006/relationships/image" Target="../media/image8.jpg"/><Relationship Id="rId4" Type="http://schemas.openxmlformats.org/officeDocument/2006/relationships/image" Target="../media/image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8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8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8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vimeo.com/670333697/8f235324b9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.jpg"/><Relationship Id="rId5" Type="http://schemas.openxmlformats.org/officeDocument/2006/relationships/image" Target="../media/image7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.jp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" name="Google Shape;132;p20"/>
          <p:cNvPicPr preferRelativeResize="0"/>
          <p:nvPr/>
        </p:nvPicPr>
        <p:blipFill rotWithShape="1">
          <a:blip r:embed="rId3">
            <a:alphaModFix amt="10000"/>
          </a:blip>
          <a:srcRect l="25849" b="4168"/>
          <a:stretch/>
        </p:blipFill>
        <p:spPr>
          <a:xfrm>
            <a:off x="-89250" y="199075"/>
            <a:ext cx="4075501" cy="5023176"/>
          </a:xfrm>
          <a:prstGeom prst="rect">
            <a:avLst/>
          </a:prstGeom>
          <a:noFill/>
          <a:ln>
            <a:noFill/>
          </a:ln>
        </p:spPr>
      </p:pic>
      <p:sp>
        <p:nvSpPr>
          <p:cNvPr id="133" name="Google Shape;133;p20"/>
          <p:cNvSpPr txBox="1">
            <a:spLocks noGrp="1"/>
          </p:cNvSpPr>
          <p:nvPr>
            <p:ph type="title"/>
          </p:nvPr>
        </p:nvSpPr>
        <p:spPr>
          <a:xfrm>
            <a:off x="458850" y="1743720"/>
            <a:ext cx="8226300" cy="86660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lvl="0"/>
            <a:r>
              <a:rPr lang="en-US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ova Cond" panose="020B0604020202020204" pitchFamily="34" charset="0"/>
              </a:rPr>
              <a:t>Universal Synod Listening Session</a:t>
            </a:r>
            <a:endParaRPr dirty="0">
              <a:solidFill>
                <a:srgbClr val="DE8F32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772942D-C5BA-49C4-AB1B-F8EFA769BCB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37250" y="2855579"/>
            <a:ext cx="4944946" cy="743831"/>
          </a:xfrm>
        </p:spPr>
        <p:txBody>
          <a:bodyPr>
            <a:normAutofit/>
          </a:bodyPr>
          <a:lstStyle/>
          <a:p>
            <a:r>
              <a:rPr lang="en-US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ova Cond" panose="020B0604020202020204" pitchFamily="34" charset="0"/>
              </a:rPr>
              <a:t>Your Parish/Community Name </a:t>
            </a:r>
            <a:endParaRPr lang="en-US" sz="1600" b="1" dirty="0">
              <a:solidFill>
                <a:schemeClr val="tx1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00B9B9B-E3D8-4804-AF29-2FB1879435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93582" y="4541520"/>
            <a:ext cx="1300744" cy="573405"/>
          </a:xfrm>
          <a:prstGeom prst="rect">
            <a:avLst/>
          </a:prstGeom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DF895C24-1952-4D86-8D87-3277D9208D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4866" y="4391025"/>
            <a:ext cx="1543050" cy="752475"/>
          </a:xfrm>
          <a:prstGeom prst="rect">
            <a:avLst/>
          </a:prstGeom>
          <a:solidFill>
            <a:schemeClr val="bg1"/>
          </a:solidFill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1EF20454-D74C-431B-9C6A-85FB65911DD1}"/>
              </a:ext>
            </a:extLst>
          </p:cNvPr>
          <p:cNvSpPr>
            <a:spLocks noGrp="1"/>
          </p:cNvSpPr>
          <p:nvPr>
            <p:ph type="subTitle" idx="2"/>
          </p:nvPr>
        </p:nvSpPr>
        <p:spPr>
          <a:xfrm>
            <a:off x="224774" y="119000"/>
            <a:ext cx="7090426" cy="772540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2300" dirty="0"/>
              <a:t>Questions for the Listening Session</a:t>
            </a:r>
            <a:endParaRPr lang="en-US" sz="1600" dirty="0"/>
          </a:p>
          <a:p>
            <a:pPr>
              <a:lnSpc>
                <a:spcPct val="100000"/>
              </a:lnSpc>
            </a:pPr>
            <a:endParaRPr lang="en-US" sz="1600" dirty="0"/>
          </a:p>
          <a:p>
            <a:endParaRPr lang="en-US" sz="16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F79991-7A83-48D3-9B6A-C44A68B1E84A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10</a:t>
            </a:fld>
            <a:endParaRPr lang="en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1384993-5C51-4560-BA53-190DE5CECA34}"/>
              </a:ext>
            </a:extLst>
          </p:cNvPr>
          <p:cNvSpPr/>
          <p:nvPr/>
        </p:nvSpPr>
        <p:spPr>
          <a:xfrm>
            <a:off x="1077571" y="719605"/>
            <a:ext cx="7841655" cy="38010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b="1" dirty="0">
                <a:solidFill>
                  <a:schemeClr val="accent1">
                    <a:lumMod val="75000"/>
                  </a:schemeClr>
                </a:solidFill>
                <a:latin typeface="Arial Nova" panose="020B0504020202020204" pitchFamily="34" charset="0"/>
                <a:cs typeface="Arial" panose="020B0604020202020204" pitchFamily="34" charset="0"/>
              </a:rPr>
              <a:t>Small Group Session 1:</a:t>
            </a:r>
          </a:p>
          <a:p>
            <a:pPr marL="285750" lvl="2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Arial Nova" panose="020B0504020202020204" pitchFamily="34" charset="0"/>
                <a:cs typeface="Arial" panose="020B0604020202020204" pitchFamily="34" charset="0"/>
              </a:rPr>
              <a:t>Where and how do you personally experience Church today? </a:t>
            </a:r>
            <a:r>
              <a:rPr lang="en-US" b="1" i="1" dirty="0">
                <a:latin typeface="Arial Nova" panose="020B0504020202020204" pitchFamily="34" charset="0"/>
              </a:rPr>
              <a:t>Describe your personal experience </a:t>
            </a:r>
          </a:p>
          <a:p>
            <a:pPr marL="285750" lvl="2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Arial Nova" panose="020B0504020202020204" pitchFamily="34" charset="0"/>
                <a:cs typeface="Arial" panose="020B0604020202020204" pitchFamily="34" charset="0"/>
              </a:rPr>
              <a:t>What joys do you experience?</a:t>
            </a:r>
          </a:p>
          <a:p>
            <a:pPr marL="285750" lvl="2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Arial Nova" panose="020B0504020202020204" pitchFamily="34" charset="0"/>
                <a:cs typeface="Arial" panose="020B0604020202020204" pitchFamily="34" charset="0"/>
              </a:rPr>
              <a:t>What difficulties and obstacles have you encountered? </a:t>
            </a:r>
          </a:p>
          <a:p>
            <a:pPr marL="285750" lvl="2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Arial Nova" panose="020B0504020202020204" pitchFamily="34" charset="0"/>
                <a:cs typeface="Arial" panose="020B0604020202020204" pitchFamily="34" charset="0"/>
              </a:rPr>
              <a:t>What insights do you have?</a:t>
            </a:r>
          </a:p>
          <a:p>
            <a:r>
              <a:rPr lang="en-US" dirty="0">
                <a:latin typeface="Arial Nova" panose="020B0504020202020204" pitchFamily="34" charset="0"/>
                <a:cs typeface="Arial" panose="020B0604020202020204" pitchFamily="34" charset="0"/>
              </a:rPr>
              <a:t>  </a:t>
            </a:r>
          </a:p>
          <a:p>
            <a:pPr lvl="0"/>
            <a:r>
              <a:rPr lang="en-US" sz="1800" b="1" dirty="0">
                <a:solidFill>
                  <a:schemeClr val="accent1">
                    <a:lumMod val="75000"/>
                  </a:schemeClr>
                </a:solidFill>
                <a:latin typeface="Arial Nova" panose="020B0504020202020204" pitchFamily="34" charset="0"/>
                <a:cs typeface="Arial" panose="020B0604020202020204" pitchFamily="34" charset="0"/>
              </a:rPr>
              <a:t>Small Group Session 2: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Arial Nova" panose="020B0504020202020204" pitchFamily="34" charset="0"/>
                <a:cs typeface="Arial" panose="020B0604020202020204" pitchFamily="34" charset="0"/>
              </a:rPr>
              <a:t>What is your dream or vision for our church in the future?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Arial Nova" panose="020B0504020202020204" pitchFamily="34" charset="0"/>
              </a:rPr>
              <a:t>Are there any aspects of the Church's evangelizing mission that you would like to see? 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Arial Nova" panose="020B0504020202020204" pitchFamily="34" charset="0"/>
              </a:rPr>
              <a:t>How do you value the Church’s social mission to care for the poor and marginalized, as well as its efforts to address poverty and social change? </a:t>
            </a:r>
            <a:r>
              <a:rPr lang="en-US" dirty="0">
                <a:latin typeface="Arial Nova" panose="020B0504020202020204" pitchFamily="34" charset="0"/>
                <a:cs typeface="Arial" panose="020B0604020202020204" pitchFamily="34" charset="0"/>
              </a:rPr>
              <a:t> </a:t>
            </a:r>
          </a:p>
        </p:txBody>
      </p:sp>
      <p:pic>
        <p:nvPicPr>
          <p:cNvPr id="8194" name="Picture 2">
            <a:extLst>
              <a:ext uri="{FF2B5EF4-FFF2-40B4-BE49-F238E27FC236}">
                <a16:creationId xmlns:a16="http://schemas.microsoft.com/office/drawing/2014/main" id="{82252C01-B5D3-4AF6-A4B8-E1E98F8333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0950" y="4391025"/>
            <a:ext cx="1543050" cy="752475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4E18752-97DD-4B17-8DB0-4F8A79F0C0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184562"/>
            <a:ext cx="1077571" cy="948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118576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34"/>
          <p:cNvSpPr txBox="1">
            <a:spLocks noGrp="1"/>
          </p:cNvSpPr>
          <p:nvPr>
            <p:ph type="sldNum" idx="12"/>
          </p:nvPr>
        </p:nvSpPr>
        <p:spPr>
          <a:xfrm>
            <a:off x="8527200" y="4685836"/>
            <a:ext cx="548700" cy="33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11</a:t>
            </a:fld>
            <a:endParaRPr/>
          </a:p>
        </p:txBody>
      </p:sp>
      <p:cxnSp>
        <p:nvCxnSpPr>
          <p:cNvPr id="258" name="Google Shape;258;p34"/>
          <p:cNvCxnSpPr/>
          <p:nvPr/>
        </p:nvCxnSpPr>
        <p:spPr>
          <a:xfrm>
            <a:off x="3432600" y="3504375"/>
            <a:ext cx="2278800" cy="0"/>
          </a:xfrm>
          <a:prstGeom prst="straightConnector1">
            <a:avLst/>
          </a:prstGeom>
          <a:noFill/>
          <a:ln w="28575" cap="flat" cmpd="sng">
            <a:solidFill>
              <a:srgbClr val="DE8F32"/>
            </a:solidFill>
            <a:prstDash val="dot"/>
            <a:round/>
            <a:headEnd type="none" w="med" len="med"/>
            <a:tailEnd type="none" w="med" len="med"/>
          </a:ln>
        </p:spPr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5C7FC084-82B3-4CEC-B212-E0ABFAD8E692}"/>
              </a:ext>
            </a:extLst>
          </p:cNvPr>
          <p:cNvSpPr txBox="1"/>
          <p:nvPr/>
        </p:nvSpPr>
        <p:spPr>
          <a:xfrm>
            <a:off x="7719060" y="4685836"/>
            <a:ext cx="1066800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F42C0DB-B22C-432E-978E-B17C366DC38C}"/>
              </a:ext>
            </a:extLst>
          </p:cNvPr>
          <p:cNvSpPr/>
          <p:nvPr/>
        </p:nvSpPr>
        <p:spPr>
          <a:xfrm>
            <a:off x="2876205" y="2634957"/>
            <a:ext cx="381554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>
                <a:solidFill>
                  <a:schemeClr val="accent1">
                    <a:lumMod val="75000"/>
                  </a:schemeClr>
                </a:solidFill>
                <a:latin typeface="Helvetica Neue Light" panose="020B0604020202020204" charset="0"/>
                <a:cs typeface="Arial" panose="020B0604020202020204" pitchFamily="34" charset="0"/>
              </a:rPr>
              <a:t>Small Group</a:t>
            </a:r>
            <a:endParaRPr lang="en-US" sz="4000" b="1" dirty="0">
              <a:solidFill>
                <a:schemeClr val="accent1">
                  <a:lumMod val="75000"/>
                </a:schemeClr>
              </a:solidFill>
              <a:latin typeface="Helvetica Neue Light" panose="020B0604020202020204" charset="0"/>
              <a:cs typeface="Arial" panose="020B0604020202020204" pitchFamily="34" charset="0"/>
            </a:endParaRPr>
          </a:p>
          <a:p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C14590C-74F1-4E09-B5AB-3E91B3EAEE53}"/>
              </a:ext>
            </a:extLst>
          </p:cNvPr>
          <p:cNvSpPr/>
          <p:nvPr/>
        </p:nvSpPr>
        <p:spPr>
          <a:xfrm>
            <a:off x="3732415" y="3722960"/>
            <a:ext cx="179273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/>
              <a:t>Session 1</a:t>
            </a:r>
          </a:p>
        </p:txBody>
      </p:sp>
      <p:pic>
        <p:nvPicPr>
          <p:cNvPr id="7170" name="Picture 2">
            <a:extLst>
              <a:ext uri="{FF2B5EF4-FFF2-40B4-BE49-F238E27FC236}">
                <a16:creationId xmlns:a16="http://schemas.microsoft.com/office/drawing/2014/main" id="{5095DE72-4FAE-4A96-9362-644DCDB778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0950" y="4391025"/>
            <a:ext cx="1543050" cy="752475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31C6385-CB74-4F62-8221-D46B7E772D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184562"/>
            <a:ext cx="1077571" cy="948083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1EF20454-D74C-431B-9C6A-85FB65911DD1}"/>
              </a:ext>
            </a:extLst>
          </p:cNvPr>
          <p:cNvSpPr>
            <a:spLocks noGrp="1"/>
          </p:cNvSpPr>
          <p:nvPr>
            <p:ph type="subTitle" idx="2"/>
          </p:nvPr>
        </p:nvSpPr>
        <p:spPr>
          <a:xfrm>
            <a:off x="224774" y="119000"/>
            <a:ext cx="7586612" cy="504295"/>
          </a:xfrm>
        </p:spPr>
        <p:txBody>
          <a:bodyPr>
            <a:normAutofit lnSpcReduction="10000"/>
          </a:bodyPr>
          <a:lstStyle/>
          <a:p>
            <a:r>
              <a:rPr lang="en-US" sz="1900" b="1" dirty="0"/>
              <a:t>Session 1</a:t>
            </a:r>
          </a:p>
          <a:p>
            <a:endParaRPr lang="en-US" sz="16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F79991-7A83-48D3-9B6A-C44A68B1E84A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12</a:t>
            </a:fld>
            <a:endParaRPr lang="en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83AE400-BFE7-4CA8-9700-DD83B46601CC}"/>
              </a:ext>
            </a:extLst>
          </p:cNvPr>
          <p:cNvSpPr/>
          <p:nvPr/>
        </p:nvSpPr>
        <p:spPr>
          <a:xfrm>
            <a:off x="924271" y="808285"/>
            <a:ext cx="7953722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2" indent="-285750">
              <a:spcBef>
                <a:spcPts val="1800"/>
              </a:spcBef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Arial Nova" panose="020B0504020202020204" pitchFamily="34" charset="0"/>
                <a:cs typeface="Arial" panose="020B0604020202020204" pitchFamily="34" charset="0"/>
              </a:rPr>
              <a:t>Where and how do you personally experience Church today? </a:t>
            </a:r>
            <a:r>
              <a:rPr lang="en-US" sz="2400" b="1" i="1" dirty="0">
                <a:latin typeface="Arial Nova" panose="020B0504020202020204" pitchFamily="34" charset="0"/>
              </a:rPr>
              <a:t>Describe your personal experience </a:t>
            </a:r>
          </a:p>
          <a:p>
            <a:pPr marL="285750" lvl="2" indent="-285750">
              <a:spcBef>
                <a:spcPts val="1800"/>
              </a:spcBef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Arial Nova" panose="020B0504020202020204" pitchFamily="34" charset="0"/>
                <a:cs typeface="Arial" panose="020B0604020202020204" pitchFamily="34" charset="0"/>
              </a:rPr>
              <a:t>What joys do you experience?</a:t>
            </a:r>
          </a:p>
          <a:p>
            <a:pPr marL="285750" lvl="2" indent="-285750">
              <a:spcBef>
                <a:spcPts val="1800"/>
              </a:spcBef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Arial Nova" panose="020B0504020202020204" pitchFamily="34" charset="0"/>
                <a:cs typeface="Arial" panose="020B0604020202020204" pitchFamily="34" charset="0"/>
              </a:rPr>
              <a:t>What difficulties and obstacles have you encountered? </a:t>
            </a:r>
          </a:p>
          <a:p>
            <a:pPr marL="285750" lvl="2" indent="-285750">
              <a:spcBef>
                <a:spcPts val="1800"/>
              </a:spcBef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Arial Nova" panose="020B0504020202020204" pitchFamily="34" charset="0"/>
                <a:cs typeface="Arial" panose="020B0604020202020204" pitchFamily="34" charset="0"/>
              </a:rPr>
              <a:t>What insights do you have?</a:t>
            </a:r>
            <a:endParaRPr lang="en-US" sz="2400" dirty="0">
              <a:latin typeface="Helvetica Neue Light" panose="020B0604020202020204" charset="0"/>
              <a:cs typeface="Arial" panose="020B0604020202020204" pitchFamily="34" charset="0"/>
            </a:endParaRPr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6BEC1752-4916-4D48-8A4D-F246B4717A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0950" y="4379300"/>
            <a:ext cx="1543050" cy="752475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4DFF3AE-DDDE-47E1-B758-498A054681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184562"/>
            <a:ext cx="1077571" cy="948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659647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p39"/>
          <p:cNvSpPr txBox="1">
            <a:spLocks noGrp="1"/>
          </p:cNvSpPr>
          <p:nvPr>
            <p:ph type="title"/>
          </p:nvPr>
        </p:nvSpPr>
        <p:spPr>
          <a:xfrm>
            <a:off x="324000" y="2151600"/>
            <a:ext cx="8454300" cy="840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rgbClr val="DE8F32"/>
                </a:solidFill>
              </a:rPr>
              <a:t>Break</a:t>
            </a:r>
            <a:endParaRPr dirty="0">
              <a:solidFill>
                <a:srgbClr val="DE8F3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059874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34"/>
          <p:cNvSpPr txBox="1">
            <a:spLocks noGrp="1"/>
          </p:cNvSpPr>
          <p:nvPr>
            <p:ph type="sldNum" idx="12"/>
          </p:nvPr>
        </p:nvSpPr>
        <p:spPr>
          <a:xfrm>
            <a:off x="8527200" y="4685836"/>
            <a:ext cx="548700" cy="33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14</a:t>
            </a:fld>
            <a:endParaRPr/>
          </a:p>
        </p:txBody>
      </p:sp>
      <p:cxnSp>
        <p:nvCxnSpPr>
          <p:cNvPr id="258" name="Google Shape;258;p34"/>
          <p:cNvCxnSpPr/>
          <p:nvPr/>
        </p:nvCxnSpPr>
        <p:spPr>
          <a:xfrm>
            <a:off x="3432600" y="3504375"/>
            <a:ext cx="2278800" cy="0"/>
          </a:xfrm>
          <a:prstGeom prst="straightConnector1">
            <a:avLst/>
          </a:prstGeom>
          <a:noFill/>
          <a:ln w="28575" cap="flat" cmpd="sng">
            <a:solidFill>
              <a:srgbClr val="DE8F32"/>
            </a:solidFill>
            <a:prstDash val="dot"/>
            <a:round/>
            <a:headEnd type="none" w="med" len="med"/>
            <a:tailEnd type="none" w="med" len="med"/>
          </a:ln>
        </p:spPr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5C7FC084-82B3-4CEC-B212-E0ABFAD8E692}"/>
              </a:ext>
            </a:extLst>
          </p:cNvPr>
          <p:cNvSpPr txBox="1"/>
          <p:nvPr/>
        </p:nvSpPr>
        <p:spPr>
          <a:xfrm>
            <a:off x="7719060" y="4685836"/>
            <a:ext cx="1066800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F42C0DB-B22C-432E-978E-B17C366DC38C}"/>
              </a:ext>
            </a:extLst>
          </p:cNvPr>
          <p:cNvSpPr/>
          <p:nvPr/>
        </p:nvSpPr>
        <p:spPr>
          <a:xfrm>
            <a:off x="2876205" y="2634957"/>
            <a:ext cx="381554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chemeClr val="accent1">
                    <a:lumMod val="75000"/>
                  </a:schemeClr>
                </a:solidFill>
                <a:latin typeface="Helvetica Neue Light" panose="020B0604020202020204" charset="0"/>
                <a:cs typeface="Arial" panose="020B0604020202020204" pitchFamily="34" charset="0"/>
              </a:rPr>
              <a:t>Small Group</a:t>
            </a:r>
          </a:p>
          <a:p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C14590C-74F1-4E09-B5AB-3E91B3EAEE53}"/>
              </a:ext>
            </a:extLst>
          </p:cNvPr>
          <p:cNvSpPr/>
          <p:nvPr/>
        </p:nvSpPr>
        <p:spPr>
          <a:xfrm>
            <a:off x="3732415" y="3722960"/>
            <a:ext cx="179273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/>
              <a:t>Session 2</a:t>
            </a:r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BCEE0260-FA8B-463E-8AE4-FD0FCD8FE5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0950" y="4391025"/>
            <a:ext cx="1543050" cy="752475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DE30C1A-36AF-450F-AA9D-B3D7A95991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184562"/>
            <a:ext cx="1077571" cy="948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397198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1EF20454-D74C-431B-9C6A-85FB65911DD1}"/>
              </a:ext>
            </a:extLst>
          </p:cNvPr>
          <p:cNvSpPr>
            <a:spLocks noGrp="1"/>
          </p:cNvSpPr>
          <p:nvPr>
            <p:ph type="subTitle" idx="2"/>
          </p:nvPr>
        </p:nvSpPr>
        <p:spPr>
          <a:xfrm>
            <a:off x="224774" y="119000"/>
            <a:ext cx="7586612" cy="504295"/>
          </a:xfrm>
        </p:spPr>
        <p:txBody>
          <a:bodyPr>
            <a:normAutofit lnSpcReduction="10000"/>
          </a:bodyPr>
          <a:lstStyle/>
          <a:p>
            <a:r>
              <a:rPr lang="en-US" sz="1900" dirty="0"/>
              <a:t>Session 2</a:t>
            </a:r>
          </a:p>
          <a:p>
            <a:endParaRPr lang="en-US" sz="16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F79991-7A83-48D3-9B6A-C44A68B1E84A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15</a:t>
            </a:fld>
            <a:endParaRPr lang="en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83AE400-BFE7-4CA8-9700-DD83B46601CC}"/>
              </a:ext>
            </a:extLst>
          </p:cNvPr>
          <p:cNvSpPr/>
          <p:nvPr/>
        </p:nvSpPr>
        <p:spPr>
          <a:xfrm>
            <a:off x="847897" y="782886"/>
            <a:ext cx="7946967" cy="36009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2" indent="-457200">
              <a:spcBef>
                <a:spcPts val="1800"/>
              </a:spcBef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Helvetica Neue Light" panose="020B0604020202020204" charset="0"/>
                <a:cs typeface="Arial" panose="020B0604020202020204" pitchFamily="34" charset="0"/>
              </a:rPr>
              <a:t>What is your dream or vision for our church in the future?</a:t>
            </a:r>
          </a:p>
          <a:p>
            <a:pPr marL="457200" lvl="2" indent="-457200">
              <a:spcBef>
                <a:spcPts val="1800"/>
              </a:spcBef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Helvetica Neue Light" panose="020B0604020202020204" charset="0"/>
                <a:cs typeface="Arial" panose="020B0604020202020204" pitchFamily="34" charset="0"/>
              </a:rPr>
              <a:t>Are there any aspects of the Church's evangelizing mission that you would like to see? </a:t>
            </a:r>
          </a:p>
          <a:p>
            <a:pPr marL="457200" lvl="2" indent="-457200">
              <a:spcBef>
                <a:spcPts val="1800"/>
              </a:spcBef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Helvetica Neue Light" panose="020B0604020202020204" charset="0"/>
                <a:cs typeface="Arial" panose="020B0604020202020204" pitchFamily="34" charset="0"/>
              </a:rPr>
              <a:t>How do you value the Church’s social mission to care for the poor and marginalized, as well as its efforts to address poverty and social change?  </a:t>
            </a: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0A2A5928-0F22-4327-9699-1A876938A1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0950" y="4391025"/>
            <a:ext cx="1543050" cy="752475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4A60CEC-5E91-44F0-9561-8C45E4E0BF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184562"/>
            <a:ext cx="1077571" cy="948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179506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58" name="Google Shape;258;p34"/>
          <p:cNvCxnSpPr/>
          <p:nvPr/>
        </p:nvCxnSpPr>
        <p:spPr>
          <a:xfrm>
            <a:off x="3432600" y="3504375"/>
            <a:ext cx="2278800" cy="0"/>
          </a:xfrm>
          <a:prstGeom prst="straightConnector1">
            <a:avLst/>
          </a:prstGeom>
          <a:noFill/>
          <a:ln w="28575" cap="flat" cmpd="sng">
            <a:solidFill>
              <a:srgbClr val="DE8F32"/>
            </a:solidFill>
            <a:prstDash val="dot"/>
            <a:round/>
            <a:headEnd type="none" w="med" len="med"/>
            <a:tailEnd type="none" w="med" len="med"/>
          </a:ln>
        </p:spPr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5C7FC084-82B3-4CEC-B212-E0ABFAD8E692}"/>
              </a:ext>
            </a:extLst>
          </p:cNvPr>
          <p:cNvSpPr txBox="1"/>
          <p:nvPr/>
        </p:nvSpPr>
        <p:spPr>
          <a:xfrm>
            <a:off x="7719060" y="4685836"/>
            <a:ext cx="1066800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3F042B3-E644-4601-9DFC-A7CD627F7C59}"/>
              </a:ext>
            </a:extLst>
          </p:cNvPr>
          <p:cNvSpPr/>
          <p:nvPr/>
        </p:nvSpPr>
        <p:spPr>
          <a:xfrm>
            <a:off x="-1" y="0"/>
            <a:ext cx="9143307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7F848C5-02EF-4580-89D7-733711C29A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3" y="0"/>
            <a:ext cx="4548285" cy="4548285"/>
          </a:xfrm>
          <a:prstGeom prst="rect">
            <a:avLst/>
          </a:prstGeom>
          <a:ln>
            <a:noFill/>
          </a:ln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02CDB976-B64B-44BD-B8C1-B8F4FFD50684}"/>
              </a:ext>
            </a:extLst>
          </p:cNvPr>
          <p:cNvSpPr/>
          <p:nvPr/>
        </p:nvSpPr>
        <p:spPr>
          <a:xfrm>
            <a:off x="4761310" y="1865251"/>
            <a:ext cx="410080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buClr>
                <a:schemeClr val="dk1"/>
              </a:buClr>
              <a:buSzPts val="1100"/>
            </a:pPr>
            <a:r>
              <a:rPr lang="en-US" sz="3200" b="1" dirty="0">
                <a:solidFill>
                  <a:schemeClr val="accent1"/>
                </a:solidFill>
                <a:sym typeface="Helvetica Neue"/>
              </a:rPr>
              <a:t>Synod </a:t>
            </a:r>
            <a:r>
              <a:rPr lang="en-US" sz="3200" b="1" dirty="0">
                <a:solidFill>
                  <a:schemeClr val="accent1"/>
                </a:solidFill>
              </a:rPr>
              <a:t>Survey video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38CE178-F55D-4311-B56D-EE20D3892EB0}"/>
              </a:ext>
            </a:extLst>
          </p:cNvPr>
          <p:cNvSpPr/>
          <p:nvPr/>
        </p:nvSpPr>
        <p:spPr>
          <a:xfrm>
            <a:off x="2213594" y="4451022"/>
            <a:ext cx="4498347" cy="338554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600" b="1" dirty="0"/>
              <a:t>https://www.surveymonkey.com/r/6QGC5NV</a:t>
            </a:r>
          </a:p>
        </p:txBody>
      </p:sp>
      <p:pic>
        <p:nvPicPr>
          <p:cNvPr id="3076" name="Picture 4">
            <a:extLst>
              <a:ext uri="{FF2B5EF4-FFF2-40B4-BE49-F238E27FC236}">
                <a16:creationId xmlns:a16="http://schemas.microsoft.com/office/drawing/2014/main" id="{7A870E3F-147F-4654-A47D-CC132A4D6C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0256" y="4391025"/>
            <a:ext cx="1543050" cy="752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5C260E7-905E-481A-9F12-3D68AE72450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184562"/>
            <a:ext cx="1077571" cy="948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0455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34"/>
          <p:cNvSpPr txBox="1">
            <a:spLocks noGrp="1"/>
          </p:cNvSpPr>
          <p:nvPr>
            <p:ph type="sldNum" idx="12"/>
          </p:nvPr>
        </p:nvSpPr>
        <p:spPr>
          <a:xfrm>
            <a:off x="8527200" y="4685836"/>
            <a:ext cx="548700" cy="33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17</a:t>
            </a:fld>
            <a:endParaRPr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C7FC084-82B3-4CEC-B212-E0ABFAD8E692}"/>
              </a:ext>
            </a:extLst>
          </p:cNvPr>
          <p:cNvSpPr txBox="1"/>
          <p:nvPr/>
        </p:nvSpPr>
        <p:spPr>
          <a:xfrm>
            <a:off x="7719060" y="4685836"/>
            <a:ext cx="1066800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F42C0DB-B22C-432E-978E-B17C366DC38C}"/>
              </a:ext>
            </a:extLst>
          </p:cNvPr>
          <p:cNvSpPr/>
          <p:nvPr/>
        </p:nvSpPr>
        <p:spPr>
          <a:xfrm>
            <a:off x="2876205" y="2634957"/>
            <a:ext cx="390698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800" b="1" dirty="0">
                <a:solidFill>
                  <a:schemeClr val="accent1">
                    <a:lumMod val="75000"/>
                  </a:schemeClr>
                </a:solidFill>
                <a:latin typeface="Helvetica Neue Light" panose="020B0604020202020204" charset="0"/>
                <a:cs typeface="Arial" panose="020B0604020202020204" pitchFamily="34" charset="0"/>
              </a:rPr>
              <a:t>Large Group</a:t>
            </a:r>
            <a:endParaRPr lang="en-US" sz="1800" dirty="0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E600E808-F0E4-4D57-A312-A6838897D6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1163" y="4389124"/>
            <a:ext cx="1543050" cy="752475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4DAA2F9-0B9D-47FF-95B6-7C17C0E78C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184562"/>
            <a:ext cx="1077571" cy="948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026446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6AEC24D-CBC0-4F31-ADF5-17A86E8B10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184562"/>
            <a:ext cx="1077571" cy="948083"/>
          </a:xfrm>
          <a:prstGeom prst="rect">
            <a:avLst/>
          </a:prstGeom>
        </p:spPr>
      </p:pic>
      <p:sp>
        <p:nvSpPr>
          <p:cNvPr id="177" name="Google Shape;177;p25"/>
          <p:cNvSpPr txBox="1">
            <a:spLocks noGrp="1"/>
          </p:cNvSpPr>
          <p:nvPr>
            <p:ph type="sldNum" idx="12"/>
          </p:nvPr>
        </p:nvSpPr>
        <p:spPr>
          <a:xfrm>
            <a:off x="8527200" y="4685836"/>
            <a:ext cx="548700" cy="33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18</a:t>
            </a:fld>
            <a:endParaRPr/>
          </a:p>
        </p:txBody>
      </p:sp>
      <p:sp>
        <p:nvSpPr>
          <p:cNvPr id="178" name="Google Shape;178;p25"/>
          <p:cNvSpPr txBox="1">
            <a:spLocks noGrp="1"/>
          </p:cNvSpPr>
          <p:nvPr>
            <p:ph type="subTitle" idx="2"/>
          </p:nvPr>
        </p:nvSpPr>
        <p:spPr>
          <a:xfrm>
            <a:off x="224774" y="457200"/>
            <a:ext cx="8393446" cy="66294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lnSpcReduction="10000"/>
          </a:bodyPr>
          <a:lstStyle/>
          <a:p>
            <a:pPr marL="0" lvl="0" indent="0" algn="ctr">
              <a:lnSpc>
                <a:spcPct val="100000"/>
              </a:lnSpc>
              <a:buClr>
                <a:schemeClr val="dk1"/>
              </a:buClr>
            </a:pPr>
            <a:r>
              <a:rPr lang="en-US" sz="2000" b="1" i="1" dirty="0"/>
              <a:t>Prayer of Pope Francis</a:t>
            </a:r>
          </a:p>
          <a:p>
            <a:pPr marL="0" lvl="0" indent="0" algn="ctr">
              <a:lnSpc>
                <a:spcPct val="100000"/>
              </a:lnSpc>
              <a:buClr>
                <a:schemeClr val="dk1"/>
              </a:buClr>
            </a:pPr>
            <a:r>
              <a:rPr lang="en-US" sz="1200" dirty="0"/>
              <a:t>Prayer of invocation to the Holy Spirit</a:t>
            </a:r>
            <a:endParaRPr sz="1200" b="1" dirty="0">
              <a:sym typeface="Helvetica Neue Light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0E67123-BB5F-4E54-A751-9075FE734154}"/>
              </a:ext>
            </a:extLst>
          </p:cNvPr>
          <p:cNvSpPr/>
          <p:nvPr/>
        </p:nvSpPr>
        <p:spPr>
          <a:xfrm>
            <a:off x="525781" y="1038725"/>
            <a:ext cx="8460278" cy="3466077"/>
          </a:xfrm>
          <a:prstGeom prst="rect">
            <a:avLst/>
          </a:prstGeom>
        </p:spPr>
        <p:txBody>
          <a:bodyPr wrap="square" numCol="2">
            <a:spAutoFit/>
          </a:bodyPr>
          <a:lstStyle/>
          <a:p>
            <a:pPr>
              <a:lnSpc>
                <a:spcPct val="115000"/>
              </a:lnSpc>
              <a:buClr>
                <a:schemeClr val="dk1"/>
              </a:buClr>
              <a:buSzPts val="990"/>
            </a:pPr>
            <a:r>
              <a:rPr lang="en-US" sz="1600" dirty="0"/>
              <a:t>Come, Holy Spirit!</a:t>
            </a:r>
          </a:p>
          <a:p>
            <a:pPr>
              <a:lnSpc>
                <a:spcPct val="115000"/>
              </a:lnSpc>
              <a:buClr>
                <a:schemeClr val="dk1"/>
              </a:buClr>
              <a:buSzPts val="990"/>
            </a:pPr>
            <a:r>
              <a:rPr lang="en-US" sz="1600" dirty="0"/>
              <a:t>You inspire new tongues and place words </a:t>
            </a:r>
          </a:p>
          <a:p>
            <a:pPr>
              <a:lnSpc>
                <a:spcPct val="115000"/>
              </a:lnSpc>
              <a:buClr>
                <a:schemeClr val="dk1"/>
              </a:buClr>
              <a:buSzPts val="990"/>
            </a:pPr>
            <a:r>
              <a:rPr lang="en-US" sz="1600" dirty="0"/>
              <a:t>  of life on our lips: </a:t>
            </a:r>
          </a:p>
          <a:p>
            <a:pPr>
              <a:lnSpc>
                <a:spcPct val="115000"/>
              </a:lnSpc>
              <a:buClr>
                <a:schemeClr val="dk1"/>
              </a:buClr>
              <a:buSzPts val="990"/>
            </a:pPr>
            <a:r>
              <a:rPr lang="en-US" sz="1600" dirty="0"/>
              <a:t>  keep us from becoming a museum Church,    </a:t>
            </a:r>
          </a:p>
          <a:p>
            <a:pPr>
              <a:lnSpc>
                <a:spcPct val="115000"/>
              </a:lnSpc>
              <a:buClr>
                <a:schemeClr val="dk1"/>
              </a:buClr>
              <a:buSzPts val="990"/>
            </a:pPr>
            <a:r>
              <a:rPr lang="en-US" sz="1600" dirty="0"/>
              <a:t>  beautiful but mute, </a:t>
            </a:r>
          </a:p>
          <a:p>
            <a:pPr>
              <a:lnSpc>
                <a:spcPct val="115000"/>
              </a:lnSpc>
              <a:buClr>
                <a:schemeClr val="dk1"/>
              </a:buClr>
              <a:buSzPts val="990"/>
            </a:pPr>
            <a:r>
              <a:rPr lang="en-US" sz="1600" dirty="0"/>
              <a:t>  with much past and little future. </a:t>
            </a:r>
          </a:p>
          <a:p>
            <a:pPr>
              <a:lnSpc>
                <a:spcPct val="115000"/>
              </a:lnSpc>
              <a:buClr>
                <a:schemeClr val="dk1"/>
              </a:buClr>
              <a:buSzPts val="990"/>
            </a:pPr>
            <a:r>
              <a:rPr lang="en-US" sz="1600" dirty="0"/>
              <a:t> </a:t>
            </a:r>
          </a:p>
          <a:p>
            <a:pPr>
              <a:lnSpc>
                <a:spcPct val="115000"/>
              </a:lnSpc>
              <a:buClr>
                <a:schemeClr val="dk1"/>
              </a:buClr>
              <a:buSzPts val="990"/>
            </a:pPr>
            <a:r>
              <a:rPr lang="en-US" sz="1600" dirty="0"/>
              <a:t>Come among us, </a:t>
            </a:r>
          </a:p>
          <a:p>
            <a:pPr>
              <a:lnSpc>
                <a:spcPct val="115000"/>
              </a:lnSpc>
              <a:buClr>
                <a:schemeClr val="dk1"/>
              </a:buClr>
              <a:buSzPts val="990"/>
            </a:pPr>
            <a:r>
              <a:rPr lang="en-US" sz="1600" dirty="0"/>
              <a:t>  so that in this synodal experience </a:t>
            </a:r>
          </a:p>
          <a:p>
            <a:pPr>
              <a:lnSpc>
                <a:spcPct val="115000"/>
              </a:lnSpc>
              <a:buClr>
                <a:schemeClr val="dk1"/>
              </a:buClr>
              <a:buSzPts val="990"/>
            </a:pPr>
            <a:r>
              <a:rPr lang="en-US" sz="1600" dirty="0"/>
              <a:t>  we will not lose our enthusiasm, </a:t>
            </a:r>
          </a:p>
          <a:p>
            <a:pPr>
              <a:lnSpc>
                <a:spcPct val="115000"/>
              </a:lnSpc>
              <a:buClr>
                <a:schemeClr val="dk1"/>
              </a:buClr>
              <a:buSzPts val="990"/>
            </a:pPr>
            <a:r>
              <a:rPr lang="en-US" sz="1600" dirty="0"/>
              <a:t>  dilute the power of prophecy, </a:t>
            </a:r>
          </a:p>
          <a:p>
            <a:pPr>
              <a:lnSpc>
                <a:spcPct val="115000"/>
              </a:lnSpc>
              <a:buClr>
                <a:schemeClr val="dk1"/>
              </a:buClr>
              <a:buSzPts val="990"/>
            </a:pPr>
            <a:r>
              <a:rPr lang="en-US" sz="1600" dirty="0"/>
              <a:t>  or descend into useless </a:t>
            </a:r>
          </a:p>
          <a:p>
            <a:pPr>
              <a:lnSpc>
                <a:spcPct val="115000"/>
              </a:lnSpc>
              <a:buClr>
                <a:schemeClr val="dk1"/>
              </a:buClr>
              <a:buSzPts val="990"/>
            </a:pPr>
            <a:r>
              <a:rPr lang="en-US" sz="1600" dirty="0"/>
              <a:t>  and unproductive discussions. </a:t>
            </a:r>
          </a:p>
          <a:p>
            <a:pPr>
              <a:lnSpc>
                <a:spcPct val="115000"/>
              </a:lnSpc>
              <a:buClr>
                <a:schemeClr val="dk1"/>
              </a:buClr>
              <a:buSzPts val="990"/>
            </a:pPr>
            <a:endParaRPr lang="en-US" sz="1600" dirty="0"/>
          </a:p>
          <a:p>
            <a:pPr>
              <a:lnSpc>
                <a:spcPct val="115000"/>
              </a:lnSpc>
              <a:buClr>
                <a:schemeClr val="dk1"/>
              </a:buClr>
              <a:buSzPts val="990"/>
            </a:pPr>
            <a:r>
              <a:rPr lang="en-US" sz="1600" dirty="0"/>
              <a:t>Come, Spirit of love! </a:t>
            </a:r>
          </a:p>
          <a:p>
            <a:pPr>
              <a:lnSpc>
                <a:spcPct val="115000"/>
              </a:lnSpc>
              <a:buClr>
                <a:schemeClr val="dk1"/>
              </a:buClr>
              <a:buSzPts val="990"/>
            </a:pPr>
            <a:r>
              <a:rPr lang="en-US" sz="1600" dirty="0"/>
              <a:t>Open our hearts to hear your voice. </a:t>
            </a:r>
          </a:p>
          <a:p>
            <a:pPr>
              <a:lnSpc>
                <a:spcPct val="115000"/>
              </a:lnSpc>
              <a:buClr>
                <a:schemeClr val="dk1"/>
              </a:buClr>
              <a:buSzPts val="990"/>
            </a:pPr>
            <a:endParaRPr lang="en-US" sz="1600" dirty="0"/>
          </a:p>
          <a:p>
            <a:pPr>
              <a:lnSpc>
                <a:spcPct val="115000"/>
              </a:lnSpc>
              <a:buClr>
                <a:schemeClr val="dk1"/>
              </a:buClr>
              <a:buSzPts val="990"/>
            </a:pPr>
            <a:r>
              <a:rPr lang="en-US" sz="1600" dirty="0"/>
              <a:t>Come, Holy Spirit of holiness! </a:t>
            </a:r>
          </a:p>
          <a:p>
            <a:pPr>
              <a:lnSpc>
                <a:spcPct val="115000"/>
              </a:lnSpc>
              <a:buClr>
                <a:schemeClr val="dk1"/>
              </a:buClr>
              <a:buSzPts val="990"/>
            </a:pPr>
            <a:r>
              <a:rPr lang="en-US" sz="1600" dirty="0"/>
              <a:t>  Renew the holy and faithful People of God.   </a:t>
            </a:r>
          </a:p>
          <a:p>
            <a:pPr>
              <a:lnSpc>
                <a:spcPct val="115000"/>
              </a:lnSpc>
              <a:buClr>
                <a:schemeClr val="dk1"/>
              </a:buClr>
              <a:buSzPts val="990"/>
            </a:pPr>
            <a:r>
              <a:rPr lang="en-US" sz="1600" dirty="0"/>
              <a:t>  Come, Creator Spirit! </a:t>
            </a:r>
          </a:p>
          <a:p>
            <a:pPr>
              <a:lnSpc>
                <a:spcPct val="115000"/>
              </a:lnSpc>
              <a:buClr>
                <a:schemeClr val="dk1"/>
              </a:buClr>
              <a:buSzPts val="990"/>
            </a:pPr>
            <a:r>
              <a:rPr lang="en-US" sz="1600" dirty="0"/>
              <a:t>  Renew the face of the earth! </a:t>
            </a:r>
          </a:p>
          <a:p>
            <a:pPr>
              <a:lnSpc>
                <a:spcPct val="115000"/>
              </a:lnSpc>
              <a:buClr>
                <a:schemeClr val="dk1"/>
              </a:buClr>
              <a:buSzPts val="990"/>
            </a:pPr>
            <a:endParaRPr lang="en-US" sz="1600" dirty="0"/>
          </a:p>
          <a:p>
            <a:pPr>
              <a:lnSpc>
                <a:spcPct val="115000"/>
              </a:lnSpc>
              <a:buClr>
                <a:schemeClr val="dk1"/>
              </a:buClr>
              <a:buSzPts val="990"/>
            </a:pPr>
            <a:r>
              <a:rPr lang="en-US" sz="1600" dirty="0"/>
              <a:t>Amen. </a:t>
            </a:r>
            <a:endParaRPr lang="en-US" sz="1500" dirty="0">
              <a:solidFill>
                <a:schemeClr val="dk1"/>
              </a:solidFill>
              <a:latin typeface="Helvetica" panose="020B0604020202020204" pitchFamily="34" charset="0"/>
              <a:ea typeface="Open Sans"/>
              <a:cs typeface="Helvetica" panose="020B0604020202020204" pitchFamily="34" charset="0"/>
              <a:sym typeface="Open Sans"/>
            </a:endParaRP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3737F39F-164C-4BAF-8951-E2A70372C7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0950" y="4345678"/>
            <a:ext cx="1543050" cy="752475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377656097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" name="Google Shape;132;p20"/>
          <p:cNvPicPr preferRelativeResize="0"/>
          <p:nvPr/>
        </p:nvPicPr>
        <p:blipFill rotWithShape="1">
          <a:blip r:embed="rId3">
            <a:alphaModFix amt="10000"/>
          </a:blip>
          <a:srcRect l="25849" b="4168"/>
          <a:stretch/>
        </p:blipFill>
        <p:spPr>
          <a:xfrm>
            <a:off x="-89250" y="199075"/>
            <a:ext cx="4075501" cy="5023176"/>
          </a:xfrm>
          <a:prstGeom prst="rect">
            <a:avLst/>
          </a:prstGeom>
          <a:noFill/>
          <a:ln>
            <a:noFill/>
          </a:ln>
        </p:spPr>
      </p:pic>
      <p:sp>
        <p:nvSpPr>
          <p:cNvPr id="133" name="Google Shape;133;p20"/>
          <p:cNvSpPr txBox="1">
            <a:spLocks noGrp="1"/>
          </p:cNvSpPr>
          <p:nvPr>
            <p:ph type="title"/>
          </p:nvPr>
        </p:nvSpPr>
        <p:spPr>
          <a:xfrm>
            <a:off x="668026" y="2277360"/>
            <a:ext cx="8226300" cy="86660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lvl="0"/>
            <a:r>
              <a:rPr lang="en-US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ova Cond" panose="020B0604020202020204" pitchFamily="34" charset="0"/>
              </a:rPr>
              <a:t>Thank You!</a:t>
            </a:r>
            <a:endParaRPr dirty="0">
              <a:solidFill>
                <a:srgbClr val="DE8F32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00B9B9B-E3D8-4804-AF29-2FB1879435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93582" y="4541520"/>
            <a:ext cx="1300744" cy="573405"/>
          </a:xfrm>
          <a:prstGeom prst="rect">
            <a:avLst/>
          </a:prstGeom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DF895C24-1952-4D86-8D87-3277D9208D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4866" y="4391025"/>
            <a:ext cx="1543050" cy="752475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30202889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E4D2A9A-B13D-4B2D-9426-315E87DB3073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</a:t>
            </a:fld>
            <a:endParaRPr lang="en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E4741C8-C9BE-4ECB-AB2E-1E41DC0B1F53}"/>
              </a:ext>
            </a:extLst>
          </p:cNvPr>
          <p:cNvSpPr/>
          <p:nvPr/>
        </p:nvSpPr>
        <p:spPr>
          <a:xfrm>
            <a:off x="356649" y="239928"/>
            <a:ext cx="36343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b="1" dirty="0">
                <a:solidFill>
                  <a:schemeClr val="accent1"/>
                </a:solidFill>
              </a:rPr>
              <a:t>Virtual Listening Shared Norms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80FB633-3026-4C81-A4A6-F5A863FF45D4}"/>
              </a:ext>
            </a:extLst>
          </p:cNvPr>
          <p:cNvSpPr/>
          <p:nvPr/>
        </p:nvSpPr>
        <p:spPr>
          <a:xfrm>
            <a:off x="881149" y="894367"/>
            <a:ext cx="7646051" cy="33547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dirty="0"/>
              <a:t>We encourage everyone to be on camera to build community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dirty="0"/>
              <a:t>You need to be present and visible.  No blank screens or pictures of yourself. 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dirty="0"/>
              <a:t>First names only on screen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dirty="0"/>
              <a:t>Once the presentation starts, we recommend using speaker view instead of gallery view.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dirty="0"/>
              <a:t>Chat box should be reserved for asking questions 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dirty="0"/>
              <a:t>If you are having any technical issues, private message the volunteer tech coordinator of the session.</a:t>
            </a: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11B94822-157A-457D-B3B4-97E67FC346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4866" y="4391025"/>
            <a:ext cx="1543050" cy="752475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DEB2A7F-B813-414A-A9F6-51C4F19FA0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184562"/>
            <a:ext cx="1077571" cy="948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73015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28"/>
          <p:cNvSpPr txBox="1">
            <a:spLocks noGrp="1"/>
          </p:cNvSpPr>
          <p:nvPr>
            <p:ph type="title"/>
          </p:nvPr>
        </p:nvSpPr>
        <p:spPr>
          <a:xfrm>
            <a:off x="283510" y="1735403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/>
            <a:r>
              <a:rPr lang="en-US" sz="3600" dirty="0">
                <a:solidFill>
                  <a:srgbClr val="DE8F32"/>
                </a:solidFill>
              </a:rPr>
              <a:t>Outline </a:t>
            </a:r>
            <a:br>
              <a:rPr lang="en-US" sz="3600" dirty="0">
                <a:solidFill>
                  <a:srgbClr val="DE8F32"/>
                </a:solidFill>
              </a:rPr>
            </a:br>
            <a:r>
              <a:rPr lang="en-US" sz="3600" dirty="0">
                <a:solidFill>
                  <a:srgbClr val="DE8F32"/>
                </a:solidFill>
              </a:rPr>
              <a:t>of the </a:t>
            </a:r>
            <a:br>
              <a:rPr lang="en-US" sz="3600" dirty="0">
                <a:solidFill>
                  <a:srgbClr val="DE8F32"/>
                </a:solidFill>
              </a:rPr>
            </a:br>
            <a:r>
              <a:rPr lang="en-US" sz="3600" dirty="0">
                <a:solidFill>
                  <a:srgbClr val="DE8F32"/>
                </a:solidFill>
              </a:rPr>
              <a:t>Listening Session</a:t>
            </a:r>
            <a:endParaRPr sz="3600" dirty="0"/>
          </a:p>
        </p:txBody>
      </p:sp>
      <p:sp>
        <p:nvSpPr>
          <p:cNvPr id="204" name="Google Shape;204;p28"/>
          <p:cNvSpPr txBox="1">
            <a:spLocks noGrp="1"/>
          </p:cNvSpPr>
          <p:nvPr>
            <p:ph type="body" idx="2"/>
          </p:nvPr>
        </p:nvSpPr>
        <p:spPr>
          <a:xfrm>
            <a:off x="4572000" y="0"/>
            <a:ext cx="4572001" cy="51435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685800" lvl="1" indent="-228600">
              <a:lnSpc>
                <a:spcPct val="160000"/>
              </a:lnSpc>
              <a:buClr>
                <a:schemeClr val="dk1"/>
              </a:buClr>
              <a:buSzPts val="1100"/>
              <a:buAutoNum type="arabicPeriod"/>
            </a:pPr>
            <a:r>
              <a:rPr lang="en-US" sz="1600" dirty="0"/>
              <a:t>Gathering Prayer </a:t>
            </a:r>
          </a:p>
          <a:p>
            <a:pPr marL="685800" lvl="1" indent="-228600">
              <a:lnSpc>
                <a:spcPct val="160000"/>
              </a:lnSpc>
              <a:buClr>
                <a:schemeClr val="dk1"/>
              </a:buClr>
              <a:buSzPts val="1100"/>
              <a:buAutoNum type="arabicPeriod"/>
            </a:pPr>
            <a:r>
              <a:rPr lang="en-US" sz="1600" dirty="0"/>
              <a:t>Short remarks - Bishop video</a:t>
            </a:r>
          </a:p>
          <a:p>
            <a:pPr marL="685800" lvl="1" indent="-228600">
              <a:lnSpc>
                <a:spcPct val="160000"/>
              </a:lnSpc>
              <a:buClr>
                <a:schemeClr val="dk1"/>
              </a:buClr>
              <a:buSzPts val="1100"/>
              <a:buAutoNum type="arabicPeriod"/>
            </a:pPr>
            <a:r>
              <a:rPr lang="en-US" sz="1600" dirty="0"/>
              <a:t>Explanation of the Purpose, Roles, and Process </a:t>
            </a:r>
          </a:p>
          <a:p>
            <a:pPr marL="685800" lvl="1" indent="-228600">
              <a:lnSpc>
                <a:spcPct val="160000"/>
              </a:lnSpc>
              <a:buClr>
                <a:schemeClr val="dk1"/>
              </a:buClr>
              <a:buSzPts val="1100"/>
              <a:buAutoNum type="arabicPeriod"/>
            </a:pPr>
            <a:r>
              <a:rPr lang="en-US" sz="1600" dirty="0"/>
              <a:t>Focus the Consultation with Questions </a:t>
            </a:r>
          </a:p>
          <a:p>
            <a:pPr marL="685800" lvl="1" indent="-228600">
              <a:lnSpc>
                <a:spcPct val="160000"/>
              </a:lnSpc>
              <a:buClr>
                <a:schemeClr val="dk1"/>
              </a:buClr>
              <a:buSzPts val="1100"/>
              <a:buAutoNum type="arabicPeriod"/>
            </a:pPr>
            <a:r>
              <a:rPr lang="en-US" sz="1600" dirty="0"/>
              <a:t>Small Group Table Discussions </a:t>
            </a:r>
          </a:p>
          <a:p>
            <a:pPr marL="1200150" lvl="2" indent="-285750">
              <a:lnSpc>
                <a:spcPct val="160000"/>
              </a:lnSpc>
              <a:buClr>
                <a:schemeClr val="dk1"/>
              </a:buClr>
              <a:buSzPts val="1100"/>
            </a:pPr>
            <a:r>
              <a:rPr lang="en-US" sz="1600" dirty="0"/>
              <a:t>Session 1</a:t>
            </a:r>
          </a:p>
          <a:p>
            <a:pPr marL="1200150" lvl="2" indent="-285750">
              <a:lnSpc>
                <a:spcPct val="160000"/>
              </a:lnSpc>
              <a:buClr>
                <a:schemeClr val="dk1"/>
              </a:buClr>
              <a:buSzPts val="1100"/>
            </a:pPr>
            <a:r>
              <a:rPr lang="en-US" sz="1600" dirty="0"/>
              <a:t>Break</a:t>
            </a:r>
          </a:p>
          <a:p>
            <a:pPr marL="1200150" lvl="2" indent="-285750">
              <a:lnSpc>
                <a:spcPct val="160000"/>
              </a:lnSpc>
              <a:buClr>
                <a:schemeClr val="dk1"/>
              </a:buClr>
              <a:buSzPts val="1100"/>
            </a:pPr>
            <a:r>
              <a:rPr lang="en-US" sz="1600" dirty="0"/>
              <a:t>Session 2</a:t>
            </a:r>
          </a:p>
          <a:p>
            <a:pPr marL="685800" lvl="1" indent="-228600">
              <a:lnSpc>
                <a:spcPct val="160000"/>
              </a:lnSpc>
              <a:buClr>
                <a:schemeClr val="dk1"/>
              </a:buClr>
              <a:buSzPts val="1100"/>
              <a:buAutoNum type="arabicPeriod"/>
            </a:pPr>
            <a:r>
              <a:rPr lang="en-US" sz="1600" dirty="0"/>
              <a:t>Large Group Feedback </a:t>
            </a:r>
          </a:p>
          <a:p>
            <a:pPr marL="685800" lvl="1" indent="-228600">
              <a:lnSpc>
                <a:spcPct val="160000"/>
              </a:lnSpc>
              <a:buClr>
                <a:schemeClr val="dk1"/>
              </a:buClr>
              <a:buSzPts val="1100"/>
              <a:buAutoNum type="arabicPeriod"/>
            </a:pPr>
            <a:r>
              <a:rPr lang="en-US" sz="1600" dirty="0"/>
              <a:t>Video &amp; Survey</a:t>
            </a:r>
          </a:p>
          <a:p>
            <a:pPr marL="685800" lvl="1" indent="-228600">
              <a:lnSpc>
                <a:spcPct val="160000"/>
              </a:lnSpc>
              <a:buClr>
                <a:schemeClr val="dk1"/>
              </a:buClr>
              <a:buSzPts val="1100"/>
              <a:buAutoNum type="arabicPeriod"/>
            </a:pPr>
            <a:r>
              <a:rPr lang="en-US" sz="1600" dirty="0"/>
              <a:t>Sending Forth Prayer</a:t>
            </a:r>
          </a:p>
        </p:txBody>
      </p:sp>
      <p:sp>
        <p:nvSpPr>
          <p:cNvPr id="205" name="Google Shape;205;p28"/>
          <p:cNvSpPr txBox="1">
            <a:spLocks noGrp="1"/>
          </p:cNvSpPr>
          <p:nvPr>
            <p:ph type="sldNum" idx="12"/>
          </p:nvPr>
        </p:nvSpPr>
        <p:spPr>
          <a:xfrm>
            <a:off x="8527200" y="4685836"/>
            <a:ext cx="548700" cy="33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</a:t>
            </a:fld>
            <a:endParaRPr/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97C4456F-4C8F-4CFA-9A3D-ADF3DC681D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2284" y="4309598"/>
            <a:ext cx="1543050" cy="752475"/>
          </a:xfrm>
          <a:prstGeom prst="rect">
            <a:avLst/>
          </a:prstGeom>
          <a:noFill/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F6ADE74-61CF-4A78-8EF0-E736E704C2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195417"/>
            <a:ext cx="1077571" cy="948083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25"/>
          <p:cNvSpPr txBox="1">
            <a:spLocks noGrp="1"/>
          </p:cNvSpPr>
          <p:nvPr>
            <p:ph type="sldNum" idx="12"/>
          </p:nvPr>
        </p:nvSpPr>
        <p:spPr>
          <a:xfrm>
            <a:off x="8527200" y="4685836"/>
            <a:ext cx="548700" cy="33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4</a:t>
            </a:fld>
            <a:endParaRPr/>
          </a:p>
        </p:txBody>
      </p:sp>
      <p:sp>
        <p:nvSpPr>
          <p:cNvPr id="178" name="Google Shape;178;p25"/>
          <p:cNvSpPr txBox="1">
            <a:spLocks noGrp="1"/>
          </p:cNvSpPr>
          <p:nvPr>
            <p:ph type="subTitle" idx="2"/>
          </p:nvPr>
        </p:nvSpPr>
        <p:spPr>
          <a:xfrm>
            <a:off x="224774" y="457200"/>
            <a:ext cx="8393446" cy="66294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lnSpcReduction="10000"/>
          </a:bodyPr>
          <a:lstStyle/>
          <a:p>
            <a:pPr marL="0" lvl="0" indent="0" algn="ctr">
              <a:lnSpc>
                <a:spcPct val="100000"/>
              </a:lnSpc>
              <a:buClr>
                <a:schemeClr val="dk1"/>
              </a:buClr>
            </a:pPr>
            <a:r>
              <a:rPr lang="en-US" sz="2000" b="1" i="1" dirty="0" err="1"/>
              <a:t>Adsumus</a:t>
            </a:r>
            <a:r>
              <a:rPr lang="en-US" sz="2000" b="1" i="1" dirty="0"/>
              <a:t> </a:t>
            </a:r>
            <a:r>
              <a:rPr lang="en-US" sz="2000" b="1" i="1" dirty="0" err="1"/>
              <a:t>Sancte</a:t>
            </a:r>
            <a:r>
              <a:rPr lang="en-US" sz="2000" b="1" i="1" dirty="0"/>
              <a:t> Spiritus</a:t>
            </a:r>
          </a:p>
          <a:p>
            <a:pPr marL="0" lvl="0" indent="0" algn="ctr">
              <a:lnSpc>
                <a:spcPct val="100000"/>
              </a:lnSpc>
              <a:buClr>
                <a:schemeClr val="dk1"/>
              </a:buClr>
            </a:pPr>
            <a:r>
              <a:rPr lang="en-US" sz="1200" dirty="0"/>
              <a:t>Prayer of invocation to the Holy Spirit</a:t>
            </a:r>
            <a:endParaRPr sz="1200" b="1" dirty="0">
              <a:sym typeface="Helvetica Neue Light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0E67123-BB5F-4E54-A751-9075FE734154}"/>
              </a:ext>
            </a:extLst>
          </p:cNvPr>
          <p:cNvSpPr/>
          <p:nvPr/>
        </p:nvSpPr>
        <p:spPr>
          <a:xfrm>
            <a:off x="518160" y="1249680"/>
            <a:ext cx="8625841" cy="2989793"/>
          </a:xfrm>
          <a:prstGeom prst="rect">
            <a:avLst/>
          </a:prstGeom>
        </p:spPr>
        <p:txBody>
          <a:bodyPr wrap="square" numCol="2">
            <a:spAutoFit/>
          </a:bodyPr>
          <a:lstStyle/>
          <a:p>
            <a:pPr>
              <a:lnSpc>
                <a:spcPct val="115000"/>
              </a:lnSpc>
              <a:buClr>
                <a:schemeClr val="dk1"/>
              </a:buClr>
              <a:buSzPts val="990"/>
            </a:pPr>
            <a:r>
              <a:rPr lang="en-US" sz="1500" dirty="0">
                <a:solidFill>
                  <a:schemeClr val="dk1"/>
                </a:solidFill>
                <a:latin typeface="Helvetica" panose="020B0604020202020204" pitchFamily="34" charset="0"/>
                <a:ea typeface="Open Sans"/>
                <a:cs typeface="Helvetica" panose="020B0604020202020204" pitchFamily="34" charset="0"/>
                <a:sym typeface="Open Sans"/>
              </a:rPr>
              <a:t>We stand before You, Holy Spirit,</a:t>
            </a:r>
          </a:p>
          <a:p>
            <a:pPr indent="457200">
              <a:lnSpc>
                <a:spcPct val="115000"/>
              </a:lnSpc>
              <a:buClr>
                <a:schemeClr val="dk1"/>
              </a:buClr>
              <a:buSzPts val="990"/>
            </a:pPr>
            <a:r>
              <a:rPr lang="en-US" sz="1500" dirty="0">
                <a:solidFill>
                  <a:schemeClr val="dk1"/>
                </a:solidFill>
                <a:latin typeface="Helvetica" panose="020B0604020202020204" pitchFamily="34" charset="0"/>
                <a:ea typeface="Open Sans"/>
                <a:cs typeface="Helvetica" panose="020B0604020202020204" pitchFamily="34" charset="0"/>
                <a:sym typeface="Open Sans"/>
              </a:rPr>
              <a:t>as we gather together in Your name.</a:t>
            </a:r>
          </a:p>
          <a:p>
            <a:pPr>
              <a:lnSpc>
                <a:spcPct val="115000"/>
              </a:lnSpc>
              <a:buClr>
                <a:schemeClr val="dk1"/>
              </a:buClr>
              <a:buSzPts val="990"/>
            </a:pPr>
            <a:r>
              <a:rPr lang="en-US" sz="1500" dirty="0">
                <a:solidFill>
                  <a:schemeClr val="dk1"/>
                </a:solidFill>
                <a:latin typeface="Helvetica" panose="020B0604020202020204" pitchFamily="34" charset="0"/>
                <a:ea typeface="Open Sans"/>
                <a:cs typeface="Helvetica" panose="020B0604020202020204" pitchFamily="34" charset="0"/>
                <a:sym typeface="Open Sans"/>
              </a:rPr>
              <a:t>With You alone to guide us,</a:t>
            </a:r>
          </a:p>
          <a:p>
            <a:pPr indent="457200">
              <a:lnSpc>
                <a:spcPct val="115000"/>
              </a:lnSpc>
              <a:buClr>
                <a:schemeClr val="dk1"/>
              </a:buClr>
              <a:buSzPts val="990"/>
            </a:pPr>
            <a:r>
              <a:rPr lang="en-US" sz="1500" dirty="0">
                <a:solidFill>
                  <a:schemeClr val="dk1"/>
                </a:solidFill>
                <a:latin typeface="Helvetica" panose="020B0604020202020204" pitchFamily="34" charset="0"/>
                <a:ea typeface="Open Sans"/>
                <a:cs typeface="Helvetica" panose="020B0604020202020204" pitchFamily="34" charset="0"/>
                <a:sym typeface="Open Sans"/>
              </a:rPr>
              <a:t>make Yourself at home in our hearts;</a:t>
            </a:r>
          </a:p>
          <a:p>
            <a:pPr>
              <a:lnSpc>
                <a:spcPct val="115000"/>
              </a:lnSpc>
              <a:buClr>
                <a:schemeClr val="dk1"/>
              </a:buClr>
              <a:buSzPts val="990"/>
            </a:pPr>
            <a:r>
              <a:rPr lang="en-US" sz="1500" dirty="0">
                <a:solidFill>
                  <a:schemeClr val="dk1"/>
                </a:solidFill>
                <a:latin typeface="Helvetica" panose="020B0604020202020204" pitchFamily="34" charset="0"/>
                <a:ea typeface="Open Sans"/>
                <a:cs typeface="Helvetica" panose="020B0604020202020204" pitchFamily="34" charset="0"/>
                <a:sym typeface="Open Sans"/>
              </a:rPr>
              <a:t>Teach us the way we must go</a:t>
            </a:r>
          </a:p>
          <a:p>
            <a:pPr indent="457200">
              <a:lnSpc>
                <a:spcPct val="115000"/>
              </a:lnSpc>
              <a:buClr>
                <a:schemeClr val="dk1"/>
              </a:buClr>
              <a:buSzPts val="990"/>
            </a:pPr>
            <a:r>
              <a:rPr lang="en-US" sz="1500" dirty="0">
                <a:solidFill>
                  <a:schemeClr val="dk1"/>
                </a:solidFill>
                <a:latin typeface="Helvetica" panose="020B0604020202020204" pitchFamily="34" charset="0"/>
                <a:ea typeface="Open Sans"/>
                <a:cs typeface="Helvetica" panose="020B0604020202020204" pitchFamily="34" charset="0"/>
                <a:sym typeface="Open Sans"/>
              </a:rPr>
              <a:t>and how we are to pursue it.</a:t>
            </a:r>
          </a:p>
          <a:p>
            <a:pPr>
              <a:lnSpc>
                <a:spcPct val="115000"/>
              </a:lnSpc>
              <a:buClr>
                <a:schemeClr val="dk1"/>
              </a:buClr>
              <a:buSzPts val="990"/>
            </a:pPr>
            <a:r>
              <a:rPr lang="en-US" sz="1500" dirty="0">
                <a:solidFill>
                  <a:schemeClr val="dk1"/>
                </a:solidFill>
                <a:latin typeface="Helvetica" panose="020B0604020202020204" pitchFamily="34" charset="0"/>
                <a:ea typeface="Open Sans"/>
                <a:cs typeface="Helvetica" panose="020B0604020202020204" pitchFamily="34" charset="0"/>
                <a:sym typeface="Open Sans"/>
              </a:rPr>
              <a:t>We are weak and sinful;</a:t>
            </a:r>
          </a:p>
          <a:p>
            <a:pPr indent="457200">
              <a:lnSpc>
                <a:spcPct val="115000"/>
              </a:lnSpc>
              <a:buClr>
                <a:schemeClr val="dk1"/>
              </a:buClr>
              <a:buSzPts val="990"/>
            </a:pPr>
            <a:r>
              <a:rPr lang="en-US" sz="1500" dirty="0">
                <a:solidFill>
                  <a:schemeClr val="dk1"/>
                </a:solidFill>
                <a:latin typeface="Helvetica" panose="020B0604020202020204" pitchFamily="34" charset="0"/>
                <a:ea typeface="Open Sans"/>
                <a:cs typeface="Helvetica" panose="020B0604020202020204" pitchFamily="34" charset="0"/>
                <a:sym typeface="Open Sans"/>
              </a:rPr>
              <a:t>do not let us promote disorder.</a:t>
            </a:r>
          </a:p>
          <a:p>
            <a:pPr indent="457200">
              <a:lnSpc>
                <a:spcPct val="115000"/>
              </a:lnSpc>
              <a:buClr>
                <a:schemeClr val="dk1"/>
              </a:buClr>
              <a:buSzPts val="990"/>
            </a:pPr>
            <a:r>
              <a:rPr lang="en-US" sz="1500" dirty="0">
                <a:solidFill>
                  <a:schemeClr val="dk1"/>
                </a:solidFill>
                <a:latin typeface="Helvetica" panose="020B0604020202020204" pitchFamily="34" charset="0"/>
                <a:ea typeface="Open Sans"/>
                <a:cs typeface="Helvetica" panose="020B0604020202020204" pitchFamily="34" charset="0"/>
                <a:sym typeface="Open Sans"/>
              </a:rPr>
              <a:t>Do not let ignorance lead us </a:t>
            </a:r>
          </a:p>
          <a:p>
            <a:pPr indent="457200">
              <a:lnSpc>
                <a:spcPct val="115000"/>
              </a:lnSpc>
              <a:buClr>
                <a:schemeClr val="dk1"/>
              </a:buClr>
              <a:buSzPts val="990"/>
            </a:pPr>
            <a:r>
              <a:rPr lang="en-US" sz="1500" dirty="0">
                <a:solidFill>
                  <a:schemeClr val="dk1"/>
                </a:solidFill>
                <a:latin typeface="Helvetica" panose="020B0604020202020204" pitchFamily="34" charset="0"/>
                <a:ea typeface="Open Sans"/>
                <a:cs typeface="Helvetica" panose="020B0604020202020204" pitchFamily="34" charset="0"/>
                <a:sym typeface="Open Sans"/>
              </a:rPr>
              <a:t>down the wrong path</a:t>
            </a:r>
          </a:p>
          <a:p>
            <a:pPr indent="457200">
              <a:lnSpc>
                <a:spcPct val="115000"/>
              </a:lnSpc>
              <a:buClr>
                <a:schemeClr val="dk1"/>
              </a:buClr>
              <a:buSzPts val="990"/>
            </a:pPr>
            <a:r>
              <a:rPr lang="en-US" sz="1500" dirty="0">
                <a:solidFill>
                  <a:schemeClr val="dk1"/>
                </a:solidFill>
                <a:latin typeface="Helvetica" panose="020B0604020202020204" pitchFamily="34" charset="0"/>
                <a:ea typeface="Open Sans"/>
                <a:cs typeface="Helvetica" panose="020B0604020202020204" pitchFamily="34" charset="0"/>
                <a:sym typeface="Open Sans"/>
              </a:rPr>
              <a:t>nor partiality influence our actions.</a:t>
            </a:r>
          </a:p>
          <a:p>
            <a:pPr lvl="2">
              <a:lnSpc>
                <a:spcPct val="115000"/>
              </a:lnSpc>
              <a:buClr>
                <a:schemeClr val="dk1"/>
              </a:buClr>
              <a:buSzPts val="990"/>
            </a:pPr>
            <a:r>
              <a:rPr lang="en-US" sz="1500" dirty="0">
                <a:solidFill>
                  <a:schemeClr val="dk1"/>
                </a:solidFill>
                <a:latin typeface="Helvetica" panose="020B0604020202020204" pitchFamily="34" charset="0"/>
                <a:ea typeface="Open Sans"/>
                <a:cs typeface="Helvetica" panose="020B0604020202020204" pitchFamily="34" charset="0"/>
                <a:sym typeface="Open Sans"/>
              </a:rPr>
              <a:t>Let us find in You our unity</a:t>
            </a:r>
          </a:p>
          <a:p>
            <a:pPr lvl="2" indent="457200">
              <a:lnSpc>
                <a:spcPct val="115000"/>
              </a:lnSpc>
              <a:buClr>
                <a:schemeClr val="dk1"/>
              </a:buClr>
              <a:buSzPts val="990"/>
            </a:pPr>
            <a:r>
              <a:rPr lang="en-US" sz="1500" dirty="0">
                <a:solidFill>
                  <a:schemeClr val="dk1"/>
                </a:solidFill>
                <a:latin typeface="Helvetica" panose="020B0604020202020204" pitchFamily="34" charset="0"/>
                <a:ea typeface="Open Sans"/>
                <a:cs typeface="Helvetica" panose="020B0604020202020204" pitchFamily="34" charset="0"/>
                <a:sym typeface="Open Sans"/>
              </a:rPr>
              <a:t>so that we may journey together </a:t>
            </a:r>
          </a:p>
          <a:p>
            <a:pPr lvl="2" indent="457200">
              <a:lnSpc>
                <a:spcPct val="115000"/>
              </a:lnSpc>
              <a:buClr>
                <a:schemeClr val="dk1"/>
              </a:buClr>
              <a:buSzPts val="990"/>
            </a:pPr>
            <a:r>
              <a:rPr lang="en-US" sz="1500" dirty="0">
                <a:solidFill>
                  <a:schemeClr val="dk1"/>
                </a:solidFill>
                <a:latin typeface="Helvetica" panose="020B0604020202020204" pitchFamily="34" charset="0"/>
                <a:ea typeface="Open Sans"/>
                <a:cs typeface="Helvetica" panose="020B0604020202020204" pitchFamily="34" charset="0"/>
                <a:sym typeface="Open Sans"/>
              </a:rPr>
              <a:t>to eternal life</a:t>
            </a:r>
          </a:p>
          <a:p>
            <a:pPr lvl="2" indent="457200">
              <a:lnSpc>
                <a:spcPct val="115000"/>
              </a:lnSpc>
              <a:buClr>
                <a:schemeClr val="dk1"/>
              </a:buClr>
              <a:buSzPts val="990"/>
            </a:pPr>
            <a:r>
              <a:rPr lang="en-US" sz="1500" dirty="0">
                <a:solidFill>
                  <a:schemeClr val="dk1"/>
                </a:solidFill>
                <a:latin typeface="Helvetica" panose="020B0604020202020204" pitchFamily="34" charset="0"/>
                <a:ea typeface="Open Sans"/>
                <a:cs typeface="Helvetica" panose="020B0604020202020204" pitchFamily="34" charset="0"/>
                <a:sym typeface="Open Sans"/>
              </a:rPr>
              <a:t>and not stray from the way of truth</a:t>
            </a:r>
          </a:p>
          <a:p>
            <a:pPr lvl="2" indent="457200">
              <a:lnSpc>
                <a:spcPct val="115000"/>
              </a:lnSpc>
              <a:buClr>
                <a:schemeClr val="dk1"/>
              </a:buClr>
              <a:buSzPts val="990"/>
            </a:pPr>
            <a:r>
              <a:rPr lang="en-US" sz="1500" dirty="0">
                <a:solidFill>
                  <a:schemeClr val="dk1"/>
                </a:solidFill>
                <a:latin typeface="Helvetica" panose="020B0604020202020204" pitchFamily="34" charset="0"/>
                <a:ea typeface="Open Sans"/>
                <a:cs typeface="Helvetica" panose="020B0604020202020204" pitchFamily="34" charset="0"/>
                <a:sym typeface="Open Sans"/>
              </a:rPr>
              <a:t>and what is right.</a:t>
            </a:r>
          </a:p>
          <a:p>
            <a:pPr lvl="2">
              <a:lnSpc>
                <a:spcPct val="115000"/>
              </a:lnSpc>
              <a:buClr>
                <a:schemeClr val="dk1"/>
              </a:buClr>
              <a:buSzPts val="990"/>
            </a:pPr>
            <a:r>
              <a:rPr lang="en-US" sz="1500" dirty="0">
                <a:solidFill>
                  <a:schemeClr val="dk1"/>
                </a:solidFill>
                <a:latin typeface="Helvetica" panose="020B0604020202020204" pitchFamily="34" charset="0"/>
                <a:ea typeface="Open Sans"/>
                <a:cs typeface="Helvetica" panose="020B0604020202020204" pitchFamily="34" charset="0"/>
                <a:sym typeface="Open Sans"/>
              </a:rPr>
              <a:t>All this we ask of You,</a:t>
            </a:r>
          </a:p>
          <a:p>
            <a:pPr lvl="2" indent="457200">
              <a:lnSpc>
                <a:spcPct val="115000"/>
              </a:lnSpc>
              <a:buClr>
                <a:schemeClr val="dk1"/>
              </a:buClr>
              <a:buSzPts val="990"/>
            </a:pPr>
            <a:r>
              <a:rPr lang="en-US" sz="1500" dirty="0">
                <a:solidFill>
                  <a:schemeClr val="dk1"/>
                </a:solidFill>
                <a:latin typeface="Helvetica" panose="020B0604020202020204" pitchFamily="34" charset="0"/>
                <a:ea typeface="Open Sans"/>
                <a:cs typeface="Helvetica" panose="020B0604020202020204" pitchFamily="34" charset="0"/>
                <a:sym typeface="Open Sans"/>
              </a:rPr>
              <a:t>who are at work in every place and time,</a:t>
            </a:r>
          </a:p>
          <a:p>
            <a:pPr lvl="2" indent="457200">
              <a:lnSpc>
                <a:spcPct val="115000"/>
              </a:lnSpc>
              <a:buClr>
                <a:schemeClr val="dk1"/>
              </a:buClr>
              <a:buSzPts val="990"/>
            </a:pPr>
            <a:r>
              <a:rPr lang="en-US" sz="1500" dirty="0">
                <a:solidFill>
                  <a:schemeClr val="dk1"/>
                </a:solidFill>
                <a:latin typeface="Helvetica" panose="020B0604020202020204" pitchFamily="34" charset="0"/>
                <a:ea typeface="Open Sans"/>
                <a:cs typeface="Helvetica" panose="020B0604020202020204" pitchFamily="34" charset="0"/>
                <a:sym typeface="Open Sans"/>
              </a:rPr>
              <a:t>in the communion </a:t>
            </a:r>
          </a:p>
          <a:p>
            <a:pPr lvl="2" indent="457200">
              <a:lnSpc>
                <a:spcPct val="115000"/>
              </a:lnSpc>
              <a:buClr>
                <a:schemeClr val="dk1"/>
              </a:buClr>
              <a:buSzPts val="990"/>
            </a:pPr>
            <a:r>
              <a:rPr lang="en-US" sz="1500" dirty="0">
                <a:solidFill>
                  <a:schemeClr val="dk1"/>
                </a:solidFill>
                <a:latin typeface="Helvetica" panose="020B0604020202020204" pitchFamily="34" charset="0"/>
                <a:ea typeface="Open Sans"/>
                <a:cs typeface="Helvetica" panose="020B0604020202020204" pitchFamily="34" charset="0"/>
                <a:sym typeface="Open Sans"/>
              </a:rPr>
              <a:t>of the Father and the Son,</a:t>
            </a:r>
          </a:p>
          <a:p>
            <a:pPr lvl="2" indent="457200">
              <a:lnSpc>
                <a:spcPct val="115000"/>
              </a:lnSpc>
              <a:buSzPts val="990"/>
            </a:pPr>
            <a:r>
              <a:rPr lang="en-US" sz="1500" dirty="0">
                <a:solidFill>
                  <a:schemeClr val="dk1"/>
                </a:solidFill>
                <a:latin typeface="Helvetica" panose="020B0604020202020204" pitchFamily="34" charset="0"/>
                <a:ea typeface="Open Sans"/>
                <a:cs typeface="Helvetica" panose="020B0604020202020204" pitchFamily="34" charset="0"/>
                <a:sym typeface="Open Sans"/>
              </a:rPr>
              <a:t>forever and ever. Amen.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D117CD4-C7BE-4FC4-8B08-C5493A3320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91669" y="4374355"/>
            <a:ext cx="1542422" cy="75597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689A2FB-DABE-40AA-8977-A4FEBA4D03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184562"/>
            <a:ext cx="1077571" cy="948083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25"/>
          <p:cNvSpPr txBox="1">
            <a:spLocks noGrp="1"/>
          </p:cNvSpPr>
          <p:nvPr>
            <p:ph type="sldNum" idx="12"/>
          </p:nvPr>
        </p:nvSpPr>
        <p:spPr>
          <a:xfrm>
            <a:off x="8527200" y="4685836"/>
            <a:ext cx="548700" cy="33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5</a:t>
            </a:fld>
            <a:endParaRPr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86434A8-092F-4579-A5F7-42B7DB0723B8}"/>
              </a:ext>
            </a:extLst>
          </p:cNvPr>
          <p:cNvSpPr txBox="1"/>
          <p:nvPr/>
        </p:nvSpPr>
        <p:spPr>
          <a:xfrm>
            <a:off x="7589520" y="4549140"/>
            <a:ext cx="1226820" cy="59436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64C6E18-9796-40DD-9F07-235F67DEF4F2}"/>
              </a:ext>
            </a:extLst>
          </p:cNvPr>
          <p:cNvSpPr/>
          <p:nvPr/>
        </p:nvSpPr>
        <p:spPr>
          <a:xfrm>
            <a:off x="1373440" y="2142791"/>
            <a:ext cx="699332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rgbClr val="DE8F32"/>
                </a:solidFill>
                <a:latin typeface="Helvetica Neue"/>
              </a:rPr>
              <a:t>What is </a:t>
            </a:r>
            <a:r>
              <a:rPr lang="en-US" sz="4000" b="1" dirty="0">
                <a:solidFill>
                  <a:srgbClr val="DE8F32"/>
                </a:solidFill>
                <a:latin typeface="Helvetica Neue"/>
                <a:sym typeface="Helvetica Neue"/>
              </a:rPr>
              <a:t>the</a:t>
            </a:r>
            <a:r>
              <a:rPr lang="en-US" sz="4000" b="1" dirty="0">
                <a:solidFill>
                  <a:srgbClr val="DE8F32"/>
                </a:solidFill>
                <a:latin typeface="Helvetica Neue"/>
              </a:rPr>
              <a:t> Universal Synod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451B312-E606-4075-9738-44502EE81B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17161" y="4549140"/>
            <a:ext cx="1219306" cy="54259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2E60E42-2F61-4E17-98DB-B0BBF28C74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184562"/>
            <a:ext cx="1077571" cy="948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94508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24"/>
          <p:cNvSpPr txBox="1">
            <a:spLocks noGrp="1"/>
          </p:cNvSpPr>
          <p:nvPr>
            <p:ph type="sldNum" idx="12"/>
          </p:nvPr>
        </p:nvSpPr>
        <p:spPr>
          <a:xfrm>
            <a:off x="8527200" y="4685836"/>
            <a:ext cx="548700" cy="33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6</a:t>
            </a:fld>
            <a:endParaRPr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2AD740C4-894D-4618-AEFA-5DC2BF919F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2744" y="1847850"/>
            <a:ext cx="4449256" cy="637200"/>
          </a:xfrm>
        </p:spPr>
        <p:txBody>
          <a:bodyPr/>
          <a:lstStyle/>
          <a:p>
            <a:r>
              <a:rPr lang="en-US" dirty="0">
                <a:hlinkClick r:id="rId3"/>
              </a:rPr>
              <a:t>Message from our Bishop</a:t>
            </a:r>
            <a:r>
              <a:rPr lang="en-US" dirty="0"/>
              <a:t>…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8A8A863-3573-4434-A761-5FE5AD2AA7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10216" y="0"/>
            <a:ext cx="4633784" cy="5143500"/>
          </a:xfrm>
          <a:prstGeom prst="rect">
            <a:avLst/>
          </a:prstGeom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2A5F96C7-3CF9-402D-8916-827F7BF413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4408" y="4391025"/>
            <a:ext cx="1543050" cy="752475"/>
          </a:xfrm>
          <a:prstGeom prst="rect">
            <a:avLst/>
          </a:prstGeom>
          <a:noFill/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BAADE0B-CE04-4207-AD95-12EA88C9CA0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4184562"/>
            <a:ext cx="1077571" cy="948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464069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25"/>
          <p:cNvSpPr txBox="1">
            <a:spLocks noGrp="1"/>
          </p:cNvSpPr>
          <p:nvPr>
            <p:ph type="sldNum" idx="12"/>
          </p:nvPr>
        </p:nvSpPr>
        <p:spPr>
          <a:xfrm>
            <a:off x="8527200" y="4685836"/>
            <a:ext cx="548700" cy="33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7</a:t>
            </a:fld>
            <a:endParaRPr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86434A8-092F-4579-A5F7-42B7DB0723B8}"/>
              </a:ext>
            </a:extLst>
          </p:cNvPr>
          <p:cNvSpPr txBox="1"/>
          <p:nvPr/>
        </p:nvSpPr>
        <p:spPr>
          <a:xfrm>
            <a:off x="7589520" y="4549140"/>
            <a:ext cx="1226820" cy="59436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687DF3DF-86AD-49CA-8A9F-B55DD0D7E9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4866" y="4391025"/>
            <a:ext cx="1543050" cy="752475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1A1BA8B-1EBA-4305-9521-3D622A6E5B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26858" y="337030"/>
            <a:ext cx="3578662" cy="39749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Google Shape;73;p16">
            <a:extLst>
              <a:ext uri="{FF2B5EF4-FFF2-40B4-BE49-F238E27FC236}">
                <a16:creationId xmlns:a16="http://schemas.microsoft.com/office/drawing/2014/main" id="{959873B8-1193-4D0B-B156-04747B42CCAF}"/>
              </a:ext>
            </a:extLst>
          </p:cNvPr>
          <p:cNvSpPr txBox="1">
            <a:spLocks/>
          </p:cNvSpPr>
          <p:nvPr/>
        </p:nvSpPr>
        <p:spPr>
          <a:xfrm>
            <a:off x="312117" y="889838"/>
            <a:ext cx="4429966" cy="32332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Open Sans"/>
              <a:buChar char="●"/>
              <a:defRPr sz="12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marR="0" lvl="1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Open Sans"/>
              <a:buChar char="○"/>
              <a:defRPr sz="12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Open Sans"/>
              <a:buChar char="■"/>
              <a:defRPr sz="12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Open Sans"/>
              <a:buChar char="●"/>
              <a:defRPr sz="12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Open Sans"/>
              <a:buChar char="○"/>
              <a:defRPr sz="12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Open Sans"/>
              <a:buChar char="■"/>
              <a:defRPr sz="12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marR="0" lvl="6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Open Sans"/>
              <a:buChar char="●"/>
              <a:defRPr sz="12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marR="0" lvl="7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Open Sans"/>
              <a:buChar char="○"/>
              <a:defRPr sz="12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marR="0" lvl="8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Open Sans"/>
              <a:buChar char="■"/>
              <a:defRPr sz="12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14605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None/>
              <a:tabLst/>
              <a:defRPr/>
            </a:pPr>
            <a:r>
              <a:rPr kumimoji="0" lang="en-US" sz="13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syn =  </a:t>
            </a:r>
            <a:r>
              <a:rPr kumimoji="0" lang="en-US" sz="13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“together”</a:t>
            </a:r>
            <a:r>
              <a:rPr kumimoji="0" lang="en-US" sz="13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    </a:t>
            </a:r>
            <a:r>
              <a:rPr kumimoji="0" lang="en-US" sz="1300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hodos</a:t>
            </a:r>
            <a:r>
              <a:rPr kumimoji="0" lang="en-US" sz="13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 = </a:t>
            </a:r>
            <a:r>
              <a:rPr kumimoji="0" lang="en-US" sz="13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“road”</a:t>
            </a:r>
          </a:p>
          <a:p>
            <a:pPr marL="146050" marR="0" lvl="0" indent="0" algn="ctr" defTabSz="914400" rtl="0" eaLnBrk="1" fontAlgn="auto" latinLnBrk="0" hangingPunct="1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300"/>
              <a:buNone/>
              <a:tabLst/>
              <a:defRPr/>
            </a:pPr>
            <a:r>
              <a:rPr kumimoji="0" lang="en-US" sz="13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synod = </a:t>
            </a:r>
            <a:r>
              <a:rPr kumimoji="0" lang="en-US" sz="13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“on the road together”</a:t>
            </a:r>
            <a:endParaRPr kumimoji="0" lang="en-US" sz="13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/>
              <a:ea typeface="Open Sans"/>
              <a:cs typeface="Open Sans"/>
              <a:sym typeface="Open Sans"/>
            </a:endParaRPr>
          </a:p>
          <a:p>
            <a:pPr marL="146050" marR="0" lvl="0" indent="0" algn="l" defTabSz="914400" rtl="0" eaLnBrk="1" fontAlgn="auto" latinLnBrk="0" hangingPunct="1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300"/>
              <a:buNone/>
              <a:tabLst/>
              <a:defRPr/>
            </a:pPr>
            <a:r>
              <a:rPr kumimoji="0" lang="en-US" sz="13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Synodality</a:t>
            </a:r>
            <a:r>
              <a:rPr kumimoji="0" lang="en-US" sz="13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 is a style or mode of being Church, in which we journey together, both clergy and laity, each according to our roles and spiritual gifts</a:t>
            </a:r>
          </a:p>
          <a:p>
            <a:pPr marL="146050" marR="0" lvl="0" indent="0" algn="l" defTabSz="914400" rtl="0" eaLnBrk="1" fontAlgn="auto" latinLnBrk="0" hangingPunct="1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300"/>
              <a:buNone/>
              <a:tabLst/>
              <a:defRPr/>
            </a:pPr>
            <a:r>
              <a:rPr kumimoji="0" lang="en-US" sz="13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The intention of this process is “</a:t>
            </a:r>
            <a:r>
              <a:rPr kumimoji="0" lang="en-US" sz="1300" b="1" i="0" u="none" strike="noStrike" kern="0" cap="none" spc="0" normalizeH="0" baseline="0" noProof="0" dirty="0">
                <a:ln>
                  <a:noFill/>
                </a:ln>
                <a:solidFill>
                  <a:srgbClr val="A42946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to inspire people to dream</a:t>
            </a:r>
            <a:r>
              <a:rPr kumimoji="0" lang="en-US" sz="13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 about the Church we are called to be, to</a:t>
            </a:r>
            <a:r>
              <a:rPr kumimoji="0" lang="en-US" sz="13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kumimoji="0" lang="en-US" sz="1300" b="1" i="0" u="none" strike="noStrike" kern="0" cap="none" spc="0" normalizeH="0" baseline="0" noProof="0" dirty="0">
                <a:ln>
                  <a:noFill/>
                </a:ln>
                <a:solidFill>
                  <a:srgbClr val="65A946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make hopes flourish</a:t>
            </a:r>
            <a:r>
              <a:rPr kumimoji="0" lang="en-US" sz="13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, to</a:t>
            </a:r>
            <a:r>
              <a:rPr kumimoji="0" lang="en-US" sz="13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kumimoji="0" lang="en-US" sz="1300" b="1" i="0" u="none" strike="noStrike" kern="0" cap="none" spc="0" normalizeH="0" baseline="0" noProof="0" dirty="0">
                <a:ln>
                  <a:noFill/>
                </a:ln>
                <a:solidFill>
                  <a:srgbClr val="DE8F32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stimulate trust</a:t>
            </a:r>
            <a:r>
              <a:rPr kumimoji="0" lang="en-US" sz="13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, to</a:t>
            </a:r>
            <a:r>
              <a:rPr kumimoji="0" lang="en-US" sz="13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kumimoji="0" lang="en-US" sz="1300" b="1" i="0" u="none" strike="noStrike" kern="0" cap="none" spc="0" normalizeH="0" baseline="0" noProof="0" dirty="0">
                <a:ln>
                  <a:noFill/>
                </a:ln>
                <a:solidFill>
                  <a:srgbClr val="D12D26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bind up wounds</a:t>
            </a:r>
            <a:r>
              <a:rPr kumimoji="0" lang="en-US" sz="13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, to </a:t>
            </a:r>
            <a:r>
              <a:rPr kumimoji="0" lang="en-US" sz="1300" b="1" i="0" u="none" strike="noStrike" kern="0" cap="none" spc="0" normalizeH="0" baseline="0" noProof="0" dirty="0">
                <a:ln>
                  <a:noFill/>
                </a:ln>
                <a:solidFill>
                  <a:srgbClr val="2DA9B1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weave new and deeper relationships</a:t>
            </a:r>
            <a:r>
              <a:rPr kumimoji="0" lang="en-US" sz="13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, to </a:t>
            </a:r>
            <a:r>
              <a:rPr kumimoji="0" lang="en-US" sz="1300" b="1" i="0" u="none" strike="noStrike" kern="0" cap="none" spc="0" normalizeH="0" baseline="0" noProof="0" dirty="0">
                <a:ln>
                  <a:noFill/>
                </a:ln>
                <a:solidFill>
                  <a:srgbClr val="A42946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learn from one another</a:t>
            </a:r>
            <a:r>
              <a:rPr kumimoji="0" lang="en-US" sz="13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, to </a:t>
            </a:r>
            <a:r>
              <a:rPr kumimoji="0" lang="en-US" sz="1300" b="1" i="0" u="none" strike="noStrike" kern="0" cap="none" spc="0" normalizeH="0" baseline="0" noProof="0" dirty="0">
                <a:ln>
                  <a:noFill/>
                </a:ln>
                <a:solidFill>
                  <a:srgbClr val="314892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build bridges</a:t>
            </a:r>
            <a:r>
              <a:rPr kumimoji="0" lang="en-US" sz="13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, to </a:t>
            </a:r>
            <a:r>
              <a:rPr kumimoji="0" lang="en-US" sz="1300" b="1" i="0" u="none" strike="noStrike" kern="0" cap="none" spc="0" normalizeH="0" baseline="0" noProof="0" dirty="0">
                <a:ln>
                  <a:noFill/>
                </a:ln>
                <a:solidFill>
                  <a:srgbClr val="D7562A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enlighten minds</a:t>
            </a:r>
            <a:r>
              <a:rPr kumimoji="0" lang="en-US" sz="13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, </a:t>
            </a:r>
            <a:r>
              <a:rPr kumimoji="0" lang="en-US" sz="1300" b="1" i="0" u="none" strike="noStrike" kern="0" cap="none" spc="0" normalizeH="0" baseline="0" noProof="0" dirty="0">
                <a:ln>
                  <a:noFill/>
                </a:ln>
                <a:solidFill>
                  <a:srgbClr val="BCCB41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warm hearts</a:t>
            </a:r>
            <a:r>
              <a:rPr kumimoji="0" lang="en-US" sz="13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 and </a:t>
            </a:r>
            <a:r>
              <a:rPr kumimoji="0" lang="en-US" sz="1300" b="1" i="0" u="none" strike="noStrike" kern="0" cap="none" spc="0" normalizeH="0" baseline="0" noProof="0" dirty="0">
                <a:ln>
                  <a:noFill/>
                </a:ln>
                <a:solidFill>
                  <a:srgbClr val="A03983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restore strength</a:t>
            </a:r>
            <a:r>
              <a:rPr kumimoji="0" lang="en-US" sz="13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 to our hands for our common mission.”</a:t>
            </a: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Open Sans"/>
              <a:buNone/>
              <a:tabLst/>
              <a:defRPr/>
            </a:pPr>
            <a:endParaRPr kumimoji="0" lang="en-US" sz="13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Clr>
                <a:srgbClr val="000000"/>
              </a:buClr>
              <a:buSzPts val="1200"/>
              <a:buFont typeface="Open Sans"/>
              <a:buNone/>
              <a:tabLst/>
              <a:defRPr/>
            </a:pPr>
            <a:endParaRPr kumimoji="0" lang="en-US" sz="13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6F6E2AF-37AF-40F7-89B4-4AD9E221883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8622" y="337030"/>
            <a:ext cx="3769432" cy="62794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08B0562-0D97-4935-8E5E-477B1BCF974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4184562"/>
            <a:ext cx="1077571" cy="948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32911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15194FE7-0B44-439C-987D-8F7AC5596BD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F504EE9-F75C-4E03-A7C4-45A8D47E5344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8</a:t>
            </a:fld>
            <a:endParaRPr lang="en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74E22AB-DC67-465B-AC7D-2586D7E985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7360920" cy="51435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D7C6D8D-B360-41B7-A578-59AE1DCEF6B0}"/>
              </a:ext>
            </a:extLst>
          </p:cNvPr>
          <p:cNvSpPr txBox="1"/>
          <p:nvPr/>
        </p:nvSpPr>
        <p:spPr>
          <a:xfrm>
            <a:off x="7360920" y="0"/>
            <a:ext cx="1783080" cy="5143500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322867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1EF20454-D74C-431B-9C6A-85FB65911DD1}"/>
              </a:ext>
            </a:extLst>
          </p:cNvPr>
          <p:cNvSpPr>
            <a:spLocks noGrp="1"/>
          </p:cNvSpPr>
          <p:nvPr>
            <p:ph type="subTitle" idx="2"/>
          </p:nvPr>
        </p:nvSpPr>
        <p:spPr>
          <a:xfrm>
            <a:off x="224774" y="119000"/>
            <a:ext cx="7090426" cy="772540"/>
          </a:xfrm>
        </p:spPr>
        <p:txBody>
          <a:bodyPr>
            <a:normAutofit lnSpcReduction="10000"/>
          </a:bodyPr>
          <a:lstStyle/>
          <a:p>
            <a:pPr>
              <a:lnSpc>
                <a:spcPct val="100000"/>
              </a:lnSpc>
            </a:pPr>
            <a:r>
              <a:rPr lang="en-US" sz="2300" dirty="0"/>
              <a:t>Listening Session: Participant Ground Rules</a:t>
            </a:r>
          </a:p>
          <a:p>
            <a:pPr>
              <a:lnSpc>
                <a:spcPct val="100000"/>
              </a:lnSpc>
            </a:pPr>
            <a:r>
              <a:rPr lang="en-US" sz="1600" dirty="0"/>
              <a:t>Respectful Communication Guidelines - USCCB</a:t>
            </a:r>
          </a:p>
          <a:p>
            <a:pPr>
              <a:lnSpc>
                <a:spcPct val="100000"/>
              </a:lnSpc>
            </a:pPr>
            <a:endParaRPr lang="en-US" sz="1600" dirty="0"/>
          </a:p>
          <a:p>
            <a:endParaRPr lang="en-US" sz="16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F79991-7A83-48D3-9B6A-C44A68B1E84A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9</a:t>
            </a:fld>
            <a:endParaRPr lang="en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1384993-5C51-4560-BA53-190DE5CECA34}"/>
              </a:ext>
            </a:extLst>
          </p:cNvPr>
          <p:cNvSpPr/>
          <p:nvPr/>
        </p:nvSpPr>
        <p:spPr>
          <a:xfrm>
            <a:off x="914400" y="977280"/>
            <a:ext cx="7806690" cy="37087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52400" indent="0">
              <a:buNone/>
            </a:pPr>
            <a:endParaRPr lang="en-US" sz="1100" dirty="0"/>
          </a:p>
          <a:p>
            <a:pPr marL="152400" indent="0">
              <a:buNone/>
            </a:pPr>
            <a:r>
              <a:rPr lang="en-US" dirty="0"/>
              <a:t>R: take </a:t>
            </a:r>
            <a:r>
              <a:rPr lang="en-US" b="1" dirty="0">
                <a:solidFill>
                  <a:srgbClr val="00B050"/>
                </a:solidFill>
              </a:rPr>
              <a:t>RESPONSIBILITY</a:t>
            </a:r>
            <a:r>
              <a:rPr lang="en-US" dirty="0">
                <a:solidFill>
                  <a:srgbClr val="FFC000"/>
                </a:solidFill>
              </a:rPr>
              <a:t> </a:t>
            </a:r>
            <a:r>
              <a:rPr lang="en-US" dirty="0"/>
              <a:t>for what you say and feel, and speak with words others can hear  </a:t>
            </a:r>
          </a:p>
          <a:p>
            <a:pPr marL="152400" indent="0">
              <a:buNone/>
            </a:pPr>
            <a:r>
              <a:rPr lang="en-US" dirty="0"/>
              <a:t>    and understand </a:t>
            </a:r>
          </a:p>
          <a:p>
            <a:pPr marL="152400" indent="0">
              <a:buNone/>
            </a:pPr>
            <a:endParaRPr lang="en-US" dirty="0"/>
          </a:p>
          <a:p>
            <a:pPr marL="152400" indent="0">
              <a:buNone/>
            </a:pPr>
            <a:r>
              <a:rPr lang="en-US" dirty="0"/>
              <a:t>E: use </a:t>
            </a:r>
            <a:r>
              <a:rPr lang="en-US" b="1" dirty="0">
                <a:solidFill>
                  <a:srgbClr val="00B0F0"/>
                </a:solidFill>
              </a:rPr>
              <a:t>EMPATHETIC</a:t>
            </a:r>
            <a:r>
              <a:rPr lang="en-US" dirty="0"/>
              <a:t> listening, not just words but also feelings being expressed, non-verbal </a:t>
            </a:r>
          </a:p>
          <a:p>
            <a:pPr marL="152400" indent="0">
              <a:buNone/>
            </a:pPr>
            <a:r>
              <a:rPr lang="en-US" dirty="0"/>
              <a:t>    language including silence </a:t>
            </a:r>
          </a:p>
          <a:p>
            <a:pPr marL="152400" indent="0">
              <a:buNone/>
            </a:pPr>
            <a:endParaRPr lang="en-US" dirty="0"/>
          </a:p>
          <a:p>
            <a:pPr marL="152400" indent="0">
              <a:buNone/>
            </a:pPr>
            <a:r>
              <a:rPr lang="en-US" dirty="0"/>
              <a:t>S: be </a:t>
            </a:r>
            <a:r>
              <a:rPr lang="en-US" b="1" dirty="0">
                <a:solidFill>
                  <a:srgbClr val="FFC000"/>
                </a:solidFill>
              </a:rPr>
              <a:t>SENSITIVE</a:t>
            </a:r>
            <a:r>
              <a:rPr lang="en-US" dirty="0"/>
              <a:t> to differences in communication styles </a:t>
            </a:r>
          </a:p>
          <a:p>
            <a:pPr marL="152400" indent="0">
              <a:buNone/>
            </a:pPr>
            <a:endParaRPr lang="en-US" dirty="0"/>
          </a:p>
          <a:p>
            <a:pPr marL="152400" indent="0">
              <a:buNone/>
            </a:pPr>
            <a:r>
              <a:rPr lang="en-US" dirty="0"/>
              <a:t>P: </a:t>
            </a:r>
            <a:r>
              <a:rPr lang="en-US" b="1" dirty="0">
                <a:solidFill>
                  <a:srgbClr val="A62A9A"/>
                </a:solidFill>
              </a:rPr>
              <a:t>PONDER </a:t>
            </a:r>
            <a:r>
              <a:rPr lang="en-US" dirty="0"/>
              <a:t>on what you hear and feel before you speak </a:t>
            </a:r>
          </a:p>
          <a:p>
            <a:pPr marL="152400" indent="0">
              <a:buNone/>
            </a:pPr>
            <a:endParaRPr lang="en-US" dirty="0"/>
          </a:p>
          <a:p>
            <a:pPr marL="152400" indent="0">
              <a:buNone/>
            </a:pPr>
            <a:r>
              <a:rPr lang="en-US" dirty="0"/>
              <a:t>E: </a:t>
            </a:r>
            <a:r>
              <a:rPr lang="en-US" b="1" dirty="0">
                <a:solidFill>
                  <a:srgbClr val="FF0000"/>
                </a:solidFill>
              </a:rPr>
              <a:t>EXAMINE</a:t>
            </a:r>
            <a:r>
              <a:rPr lang="en-US" dirty="0"/>
              <a:t> your own assumptions and perceptions </a:t>
            </a:r>
          </a:p>
          <a:p>
            <a:pPr marL="152400" indent="0">
              <a:buNone/>
            </a:pPr>
            <a:endParaRPr lang="en-US" dirty="0"/>
          </a:p>
          <a:p>
            <a:pPr marL="152400" indent="0">
              <a:buNone/>
            </a:pPr>
            <a:r>
              <a:rPr lang="en-US" dirty="0"/>
              <a:t>C: keep </a:t>
            </a:r>
            <a:r>
              <a:rPr lang="en-US" b="1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CONFIDENTIALITY</a:t>
            </a:r>
          </a:p>
          <a:p>
            <a:pPr marL="152400" indent="0">
              <a:buNone/>
            </a:pPr>
            <a:endParaRPr lang="en-US" dirty="0"/>
          </a:p>
          <a:p>
            <a:pPr marL="152400" indent="0">
              <a:buNone/>
            </a:pPr>
            <a:r>
              <a:rPr lang="en-US" dirty="0"/>
              <a:t>T: 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</a:rPr>
              <a:t>TRUST</a:t>
            </a:r>
            <a:r>
              <a:rPr lang="en-US" dirty="0"/>
              <a:t> the process because we are not here to debate who is right or wrong but to </a:t>
            </a:r>
          </a:p>
          <a:p>
            <a:pPr marL="152400" indent="0">
              <a:buNone/>
            </a:pPr>
            <a:r>
              <a:rPr lang="en-US" dirty="0"/>
              <a:t>    experience true dialogue. </a:t>
            </a:r>
          </a:p>
        </p:txBody>
      </p:sp>
      <p:pic>
        <p:nvPicPr>
          <p:cNvPr id="9218" name="Picture 2">
            <a:extLst>
              <a:ext uri="{FF2B5EF4-FFF2-40B4-BE49-F238E27FC236}">
                <a16:creationId xmlns:a16="http://schemas.microsoft.com/office/drawing/2014/main" id="{EF73934C-3EF7-49B1-B9E4-4B92A55BE1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0950" y="4391025"/>
            <a:ext cx="1543050" cy="752475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9B7370D-C250-40A2-863D-5716094B70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201188"/>
            <a:ext cx="1077571" cy="948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704424"/>
      </p:ext>
    </p:extLst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DE8F32"/>
      </a:accent1>
      <a:accent2>
        <a:srgbClr val="212121"/>
      </a:accent2>
      <a:accent3>
        <a:srgbClr val="B21444"/>
      </a:accent3>
      <a:accent4>
        <a:srgbClr val="CCCCCC"/>
      </a:accent4>
      <a:accent5>
        <a:srgbClr val="999999"/>
      </a:accent5>
      <a:accent6>
        <a:srgbClr val="00ACB3"/>
      </a:accent6>
      <a:hlink>
        <a:srgbClr val="0000F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fb76ca90-7cb2-4af0-acfc-a5f819ec3b30">
      <UserInfo>
        <DisplayName>Sandra Torres</DisplayName>
        <AccountId>20</AccountId>
        <AccountType/>
      </UserInfo>
    </SharedWithUsers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E63663CB2F6F4439E33F1919C1A6076" ma:contentTypeVersion="13" ma:contentTypeDescription="Create a new document." ma:contentTypeScope="" ma:versionID="b1d5b76af3b022f691d64ceff14ebcf8">
  <xsd:schema xmlns:xsd="http://www.w3.org/2001/XMLSchema" xmlns:xs="http://www.w3.org/2001/XMLSchema" xmlns:p="http://schemas.microsoft.com/office/2006/metadata/properties" xmlns:ns2="69b71f86-92a8-41fb-883b-43131e26ba4b" xmlns:ns3="fb76ca90-7cb2-4af0-acfc-a5f819ec3b30" targetNamespace="http://schemas.microsoft.com/office/2006/metadata/properties" ma:root="true" ma:fieldsID="ff6f47af171e82ff0ce7418a0e73f5d6" ns2:_="" ns3:_="">
    <xsd:import namespace="69b71f86-92a8-41fb-883b-43131e26ba4b"/>
    <xsd:import namespace="fb76ca90-7cb2-4af0-acfc-a5f819ec3b3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OCR" minOccurs="0"/>
                <xsd:element ref="ns2:MediaServiceAutoKeyPoints" minOccurs="0"/>
                <xsd:element ref="ns2:MediaServiceKeyPoints" minOccurs="0"/>
                <xsd:element ref="ns2:MediaServiceLocation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9b71f86-92a8-41fb-883b-43131e26ba4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b76ca90-7cb2-4af0-acfc-a5f819ec3b30" elementFormDefault="qualified">
    <xsd:import namespace="http://schemas.microsoft.com/office/2006/documentManagement/types"/>
    <xsd:import namespace="http://schemas.microsoft.com/office/infopath/2007/PartnerControls"/>
    <xsd:element name="SharedWithUsers" ma:index="13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4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AD8573EA-B521-4DEB-9A37-1A1A663F99BD}">
  <ds:schemaRefs>
    <ds:schemaRef ds:uri="http://purl.org/dc/elements/1.1/"/>
    <ds:schemaRef ds:uri="http://www.w3.org/XML/1998/namespace"/>
    <ds:schemaRef ds:uri="http://purl.org/dc/terms/"/>
    <ds:schemaRef ds:uri="http://schemas.microsoft.com/office/2006/documentManagement/types"/>
    <ds:schemaRef ds:uri="http://purl.org/dc/dcmitype/"/>
    <ds:schemaRef ds:uri="http://schemas.openxmlformats.org/package/2006/metadata/core-properties"/>
    <ds:schemaRef ds:uri="69b71f86-92a8-41fb-883b-43131e26ba4b"/>
    <ds:schemaRef ds:uri="http://schemas.microsoft.com/office/infopath/2007/PartnerControls"/>
    <ds:schemaRef ds:uri="fb76ca90-7cb2-4af0-acfc-a5f819ec3b30"/>
    <ds:schemaRef ds:uri="http://schemas.microsoft.com/office/2006/metadata/properties"/>
  </ds:schemaRefs>
</ds:datastoreItem>
</file>

<file path=customXml/itemProps2.xml><?xml version="1.0" encoding="utf-8"?>
<ds:datastoreItem xmlns:ds="http://schemas.openxmlformats.org/officeDocument/2006/customXml" ds:itemID="{CF53009E-32AA-41F0-9083-575FC2C89DA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9b71f86-92a8-41fb-883b-43131e26ba4b"/>
    <ds:schemaRef ds:uri="fb76ca90-7cb2-4af0-acfc-a5f819ec3b3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61782D5B-F178-4552-B43E-5EAAC5E5E945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3497</TotalTime>
  <Words>755</Words>
  <Application>Microsoft Office PowerPoint</Application>
  <PresentationFormat>On-screen Show (16:9)</PresentationFormat>
  <Paragraphs>140</Paragraphs>
  <Slides>19</Slides>
  <Notes>19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7" baseType="lpstr">
      <vt:lpstr>Helvetica</vt:lpstr>
      <vt:lpstr>Open Sans</vt:lpstr>
      <vt:lpstr>Arial</vt:lpstr>
      <vt:lpstr>Arial Nova</vt:lpstr>
      <vt:lpstr>Arial Nova Cond</vt:lpstr>
      <vt:lpstr>Helvetica Neue Light</vt:lpstr>
      <vt:lpstr>Helvetica Neue</vt:lpstr>
      <vt:lpstr>Simple Light</vt:lpstr>
      <vt:lpstr>Universal Synod Listening Session</vt:lpstr>
      <vt:lpstr>PowerPoint Presentation</vt:lpstr>
      <vt:lpstr>Outline  of the  Listening Session</vt:lpstr>
      <vt:lpstr>PowerPoint Presentation</vt:lpstr>
      <vt:lpstr>PowerPoint Presentation</vt:lpstr>
      <vt:lpstr>Message from our Bishop…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Break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Thank You!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Lorem Ipsum</dc:title>
  <dc:creator>Sandra Torres</dc:creator>
  <cp:lastModifiedBy>Sandra Torres</cp:lastModifiedBy>
  <cp:revision>103</cp:revision>
  <cp:lastPrinted>2022-01-29T20:37:48Z</cp:lastPrinted>
  <dcterms:modified xsi:type="dcterms:W3CDTF">2022-02-09T05:23:55Z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0x010100EE63663CB2F6F4439E33F1919C1A6076</vt:lpwstr>
  </property>
</Properties>
</file>